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20" r:id="rId1"/>
    <p:sldMasterId id="2147485524" r:id="rId2"/>
    <p:sldMasterId id="2147485528" r:id="rId3"/>
    <p:sldMasterId id="2147485534" r:id="rId4"/>
    <p:sldMasterId id="2147485536" r:id="rId5"/>
    <p:sldMasterId id="2147485539" r:id="rId6"/>
    <p:sldMasterId id="2147485543" r:id="rId7"/>
  </p:sldMasterIdLst>
  <p:notesMasterIdLst>
    <p:notesMasterId r:id="rId28"/>
  </p:notesMasterIdLst>
  <p:handoutMasterIdLst>
    <p:handoutMasterId r:id="rId29"/>
  </p:handoutMasterIdLst>
  <p:sldIdLst>
    <p:sldId id="260" r:id="rId8"/>
    <p:sldId id="268" r:id="rId9"/>
    <p:sldId id="289" r:id="rId10"/>
    <p:sldId id="292" r:id="rId11"/>
    <p:sldId id="261" r:id="rId12"/>
    <p:sldId id="291" r:id="rId13"/>
    <p:sldId id="280" r:id="rId14"/>
    <p:sldId id="271" r:id="rId15"/>
    <p:sldId id="278" r:id="rId16"/>
    <p:sldId id="263" r:id="rId17"/>
    <p:sldId id="288" r:id="rId18"/>
    <p:sldId id="265" r:id="rId19"/>
    <p:sldId id="283" r:id="rId20"/>
    <p:sldId id="285" r:id="rId21"/>
    <p:sldId id="284" r:id="rId22"/>
    <p:sldId id="294" r:id="rId23"/>
    <p:sldId id="293" r:id="rId24"/>
    <p:sldId id="295" r:id="rId25"/>
    <p:sldId id="275" r:id="rId26"/>
    <p:sldId id="27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rard Oliver" initials="G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414343"/>
    <a:srgbClr val="006A71"/>
    <a:srgbClr val="FDFCFB"/>
    <a:srgbClr val="FFFFFB"/>
    <a:srgbClr val="FBF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33" autoAdjust="0"/>
  </p:normalViewPr>
  <p:slideViewPr>
    <p:cSldViewPr>
      <p:cViewPr varScale="1">
        <p:scale>
          <a:sx n="102" d="100"/>
          <a:sy n="102" d="100"/>
        </p:scale>
        <p:origin x="-2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1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q100603\Local%20Settings\Temporary%20Internet%20Files\Content.Outlook\48ZY14WM\enr%20rate%20comparison%20-%20basic%20view.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q728590\Documents\SSRM\Monthly%20Site%20Visit%20Updates\Pipeline%20&amp;%20Opportunities%20Won\Blinded%20-%20Site%20Version\2014\2014-05-09%20PIPELINE%20Report%20NA%20and%20LA_09May2014_BLINDED%20FOR%20SI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'rates and pct diff'!$B$1</c:f>
              <c:strCache>
                <c:ptCount val="1"/>
                <c:pt idx="0">
                  <c:v>Avg Partner Enr Rate</c:v>
                </c:pt>
              </c:strCache>
            </c:strRef>
          </c:tx>
          <c:invertIfNegative val="0"/>
          <c:cat>
            <c:strRef>
              <c:f>'rates and pct diff'!$A$2:$A$5</c:f>
              <c:strCache>
                <c:ptCount val="4"/>
                <c:pt idx="0">
                  <c:v>Emerging Mkts</c:v>
                </c:pt>
                <c:pt idx="1">
                  <c:v>USA/Canada</c:v>
                </c:pt>
                <c:pt idx="2">
                  <c:v>Western Europe</c:v>
                </c:pt>
                <c:pt idx="3">
                  <c:v>Global</c:v>
                </c:pt>
              </c:strCache>
            </c:strRef>
          </c:cat>
          <c:val>
            <c:numRef>
              <c:f>'rates and pct diff'!$B$2:$B$5</c:f>
              <c:numCache>
                <c:formatCode>General</c:formatCode>
                <c:ptCount val="4"/>
                <c:pt idx="0">
                  <c:v>0.67000000000000248</c:v>
                </c:pt>
                <c:pt idx="1">
                  <c:v>0.67000000000000248</c:v>
                </c:pt>
                <c:pt idx="2">
                  <c:v>0.64000000000000212</c:v>
                </c:pt>
                <c:pt idx="3">
                  <c:v>0.66000000000000236</c:v>
                </c:pt>
              </c:numCache>
            </c:numRef>
          </c:val>
        </c:ser>
        <c:ser>
          <c:idx val="2"/>
          <c:order val="1"/>
          <c:tx>
            <c:strRef>
              <c:f>'rates and pct diff'!$C$1</c:f>
              <c:strCache>
                <c:ptCount val="1"/>
                <c:pt idx="0">
                  <c:v>Avg Non Partner Enr Rate</c:v>
                </c:pt>
              </c:strCache>
            </c:strRef>
          </c:tx>
          <c:invertIfNegative val="0"/>
          <c:cat>
            <c:strRef>
              <c:f>'rates and pct diff'!$A$2:$A$5</c:f>
              <c:strCache>
                <c:ptCount val="4"/>
                <c:pt idx="0">
                  <c:v>Emerging Mkts</c:v>
                </c:pt>
                <c:pt idx="1">
                  <c:v>USA/Canada</c:v>
                </c:pt>
                <c:pt idx="2">
                  <c:v>Western Europe</c:v>
                </c:pt>
                <c:pt idx="3">
                  <c:v>Global</c:v>
                </c:pt>
              </c:strCache>
            </c:strRef>
          </c:cat>
          <c:val>
            <c:numRef>
              <c:f>'rates and pct diff'!$C$2:$C$5</c:f>
              <c:numCache>
                <c:formatCode>General</c:formatCode>
                <c:ptCount val="4"/>
                <c:pt idx="0">
                  <c:v>0.55000000000000004</c:v>
                </c:pt>
                <c:pt idx="1">
                  <c:v>0.36000000000000032</c:v>
                </c:pt>
                <c:pt idx="2">
                  <c:v>0.42000000000000032</c:v>
                </c:pt>
                <c:pt idx="3">
                  <c:v>0.44000000000000039</c:v>
                </c:pt>
              </c:numCache>
            </c:numRef>
          </c:val>
        </c:ser>
        <c:dLbls>
          <c:showLegendKey val="0"/>
          <c:showVal val="0"/>
          <c:showCatName val="0"/>
          <c:showSerName val="0"/>
          <c:showPercent val="0"/>
          <c:showBubbleSize val="0"/>
        </c:dLbls>
        <c:gapWidth val="150"/>
        <c:axId val="113070080"/>
        <c:axId val="112796224"/>
      </c:barChart>
      <c:catAx>
        <c:axId val="113070080"/>
        <c:scaling>
          <c:orientation val="minMax"/>
        </c:scaling>
        <c:delete val="0"/>
        <c:axPos val="b"/>
        <c:majorTickMark val="out"/>
        <c:minorTickMark val="none"/>
        <c:tickLblPos val="nextTo"/>
        <c:crossAx val="112796224"/>
        <c:crosses val="autoZero"/>
        <c:auto val="1"/>
        <c:lblAlgn val="ctr"/>
        <c:lblOffset val="100"/>
        <c:noMultiLvlLbl val="0"/>
      </c:catAx>
      <c:valAx>
        <c:axId val="112796224"/>
        <c:scaling>
          <c:orientation val="minMax"/>
        </c:scaling>
        <c:delete val="1"/>
        <c:axPos val="l"/>
        <c:majorGridlines/>
        <c:numFmt formatCode="General" sourceLinked="1"/>
        <c:majorTickMark val="out"/>
        <c:minorTickMark val="none"/>
        <c:tickLblPos val="none"/>
        <c:crossAx val="113070080"/>
        <c:crosses val="autoZero"/>
        <c:crossBetween val="between"/>
      </c:valAx>
    </c:plotArea>
    <c:legend>
      <c:legendPos val="b"/>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Pipeline by Therapeutic Area - USA</a:t>
            </a:r>
          </a:p>
        </c:rich>
      </c:tx>
      <c:overlay val="0"/>
    </c:title>
    <c:autoTitleDeleted val="0"/>
    <c:pivotFmts>
      <c:pivotFmt>
        <c:idx val="0"/>
        <c:marker>
          <c:symbol val="none"/>
        </c:marker>
        <c:dLbl>
          <c:idx val="0"/>
          <c:spPr/>
          <c:txPr>
            <a:bodyPr/>
            <a:lstStyle/>
            <a:p>
              <a:pPr>
                <a:defRPr/>
              </a:pPr>
              <a:endParaRPr lang="en-US"/>
            </a:p>
          </c:txPr>
          <c:showLegendKey val="0"/>
          <c:showVal val="0"/>
          <c:showCatName val="1"/>
          <c:showSerName val="0"/>
          <c:showPercent val="1"/>
          <c:showBubbleSize val="0"/>
        </c:dLbl>
      </c:pivotFmt>
      <c:pivotFmt>
        <c:idx val="1"/>
        <c:marker>
          <c:symbol val="none"/>
        </c:marker>
        <c:dLbl>
          <c:idx val="0"/>
          <c:spPr/>
          <c:txPr>
            <a:bodyPr/>
            <a:lstStyle/>
            <a:p>
              <a:pPr>
                <a:defRPr/>
              </a:pPr>
              <a:endParaRPr lang="en-US"/>
            </a:p>
          </c:txPr>
          <c:showLegendKey val="0"/>
          <c:showVal val="0"/>
          <c:showCatName val="1"/>
          <c:showSerName val="0"/>
          <c:showPercent val="1"/>
          <c:showBubbleSize val="0"/>
        </c:dLbl>
      </c:pivotFmt>
      <c:pivotFmt>
        <c:idx val="2"/>
        <c:marker>
          <c:symbol val="none"/>
        </c:marker>
        <c:dLbl>
          <c:idx val="0"/>
          <c:spPr/>
          <c:txPr>
            <a:bodyPr/>
            <a:lstStyle/>
            <a:p>
              <a:pPr>
                <a:defRPr/>
              </a:pPr>
              <a:endParaRPr lang="en-US"/>
            </a:p>
          </c:txPr>
          <c:showLegendKey val="0"/>
          <c:showVal val="0"/>
          <c:showCatName val="1"/>
          <c:showSerName val="0"/>
          <c:showPercent val="1"/>
          <c:showBubbleSize val="0"/>
        </c:dLbl>
      </c:pivotFmt>
      <c:pivotFmt>
        <c:idx val="3"/>
        <c:dLbl>
          <c:idx val="0"/>
          <c:layout>
            <c:manualLayout>
              <c:x val="-0.29605081728441013"/>
              <c:y val="3.9626583425401443E-2"/>
            </c:manualLayout>
          </c:layout>
          <c:showLegendKey val="0"/>
          <c:showVal val="0"/>
          <c:showCatName val="1"/>
          <c:showSerName val="0"/>
          <c:showPercent val="1"/>
          <c:showBubbleSize val="0"/>
        </c:dLbl>
      </c:pivotFmt>
      <c:pivotFmt>
        <c:idx val="4"/>
        <c:marker>
          <c:symbol val="none"/>
        </c:marker>
        <c:dLbl>
          <c:idx val="0"/>
          <c:spPr/>
          <c:txPr>
            <a:bodyPr/>
            <a:lstStyle/>
            <a:p>
              <a:pPr>
                <a:defRPr/>
              </a:pPr>
              <a:endParaRPr lang="en-US"/>
            </a:p>
          </c:txPr>
          <c:showLegendKey val="0"/>
          <c:showVal val="0"/>
          <c:showCatName val="1"/>
          <c:showSerName val="0"/>
          <c:showPercent val="1"/>
          <c:showBubbleSize val="0"/>
        </c:dLbl>
      </c:pivotFmt>
      <c:pivotFmt>
        <c:idx val="5"/>
        <c:dLbl>
          <c:idx val="0"/>
          <c:layout>
            <c:manualLayout>
              <c:x val="-0.29605081728441013"/>
              <c:y val="3.9626583425401443E-2"/>
            </c:manualLayout>
          </c:layout>
          <c:showLegendKey val="0"/>
          <c:showVal val="0"/>
          <c:showCatName val="1"/>
          <c:showSerName val="0"/>
          <c:showPercent val="1"/>
          <c:showBubbleSize val="0"/>
        </c:dLbl>
      </c:pivotFmt>
    </c:pivotFmts>
    <c:plotArea>
      <c:layout/>
      <c:pieChart>
        <c:varyColors val="1"/>
        <c:ser>
          <c:idx val="0"/>
          <c:order val="0"/>
          <c:tx>
            <c:v>Total</c:v>
          </c:tx>
          <c:dLbls>
            <c:dLbl>
              <c:idx val="0"/>
              <c:layout>
                <c:manualLayout>
                  <c:x val="-0.29605081728441013"/>
                  <c:y val="3.9626583425401443E-2"/>
                </c:manualLayout>
              </c:layout>
              <c:showLegendKey val="0"/>
              <c:showVal val="0"/>
              <c:showCatName val="1"/>
              <c:showSerName val="0"/>
              <c:showPercent val="1"/>
              <c:showBubbleSize val="0"/>
            </c:dLbl>
            <c:txPr>
              <a:bodyPr/>
              <a:lstStyle/>
              <a:p>
                <a:pPr>
                  <a:defRPr/>
                </a:pPr>
                <a:endParaRPr lang="en-US"/>
              </a:p>
            </c:txPr>
            <c:showLegendKey val="0"/>
            <c:showVal val="0"/>
            <c:showCatName val="1"/>
            <c:showSerName val="0"/>
            <c:showPercent val="1"/>
            <c:showBubbleSize val="0"/>
            <c:showLeaderLines val="1"/>
          </c:dLbls>
          <c:cat>
            <c:strLit>
              <c:ptCount val="14"/>
              <c:pt idx="0">
                <c:v>Allergy/Immunology</c:v>
              </c:pt>
              <c:pt idx="1">
                <c:v>Cardiovascular</c:v>
              </c:pt>
              <c:pt idx="2">
                <c:v>Dermatology</c:v>
              </c:pt>
              <c:pt idx="3">
                <c:v>Endocrinology</c:v>
              </c:pt>
              <c:pt idx="4">
                <c:v>Gastrointestinal</c:v>
              </c:pt>
              <c:pt idx="5">
                <c:v>Hematology/Oncology/Transplantation</c:v>
              </c:pt>
              <c:pt idx="6">
                <c:v>Infectious Disease</c:v>
              </c:pt>
              <c:pt idx="7">
                <c:v>Nephrology</c:v>
              </c:pt>
              <c:pt idx="8">
                <c:v>Neurology</c:v>
              </c:pt>
              <c:pt idx="9">
                <c:v>Ophthalmology</c:v>
              </c:pt>
              <c:pt idx="10">
                <c:v>Orthopedics</c:v>
              </c:pt>
              <c:pt idx="11">
                <c:v>Other</c:v>
              </c:pt>
              <c:pt idx="12">
                <c:v>Respiratory</c:v>
              </c:pt>
              <c:pt idx="13">
                <c:v>Rheumatology</c:v>
              </c:pt>
            </c:strLit>
          </c:cat>
          <c:val>
            <c:numLit>
              <c:formatCode>General</c:formatCode>
              <c:ptCount val="14"/>
              <c:pt idx="0">
                <c:v>1</c:v>
              </c:pt>
              <c:pt idx="1">
                <c:v>4</c:v>
              </c:pt>
              <c:pt idx="2">
                <c:v>2</c:v>
              </c:pt>
              <c:pt idx="3">
                <c:v>7</c:v>
              </c:pt>
              <c:pt idx="4">
                <c:v>4</c:v>
              </c:pt>
              <c:pt idx="5">
                <c:v>15</c:v>
              </c:pt>
              <c:pt idx="6">
                <c:v>7</c:v>
              </c:pt>
              <c:pt idx="7">
                <c:v>1</c:v>
              </c:pt>
              <c:pt idx="8">
                <c:v>8</c:v>
              </c:pt>
              <c:pt idx="9">
                <c:v>1</c:v>
              </c:pt>
              <c:pt idx="10">
                <c:v>2</c:v>
              </c:pt>
              <c:pt idx="11">
                <c:v>9</c:v>
              </c:pt>
              <c:pt idx="12">
                <c:v>8</c:v>
              </c:pt>
              <c:pt idx="13">
                <c:v>9</c:v>
              </c:pt>
            </c:numLit>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0.14092</cdr:x>
      <cdr:y>0.16486</cdr:y>
    </cdr:from>
    <cdr:to>
      <cdr:x>0.16298</cdr:x>
      <cdr:y>0.29522</cdr:y>
    </cdr:to>
    <cdr:sp macro="" textlink="">
      <cdr:nvSpPr>
        <cdr:cNvPr id="4" name="Right Brace 3"/>
        <cdr:cNvSpPr/>
      </cdr:nvSpPr>
      <cdr:spPr>
        <a:xfrm xmlns:a="http://schemas.openxmlformats.org/drawingml/2006/main">
          <a:off x="1216602" y="1034761"/>
          <a:ext cx="190500" cy="818284"/>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0.16348</cdr:x>
      <cdr:y>0.20831</cdr:y>
    </cdr:from>
    <cdr:to>
      <cdr:x>0.21864</cdr:x>
      <cdr:y>0.25108</cdr:y>
    </cdr:to>
    <cdr:sp macro="" textlink="">
      <cdr:nvSpPr>
        <cdr:cNvPr id="5" name="TextBox 4"/>
        <cdr:cNvSpPr txBox="1"/>
      </cdr:nvSpPr>
      <cdr:spPr>
        <a:xfrm xmlns:a="http://schemas.openxmlformats.org/drawingml/2006/main">
          <a:off x="1411432" y="1307524"/>
          <a:ext cx="476249" cy="2684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22%</a:t>
          </a:r>
        </a:p>
      </cdr:txBody>
    </cdr:sp>
  </cdr:relSizeAnchor>
  <cdr:relSizeAnchor xmlns:cdr="http://schemas.openxmlformats.org/drawingml/2006/chartDrawing">
    <cdr:from>
      <cdr:x>0.3822</cdr:x>
      <cdr:y>0.1653</cdr:y>
    </cdr:from>
    <cdr:to>
      <cdr:x>0.4216</cdr:x>
      <cdr:y>0.50132</cdr:y>
    </cdr:to>
    <cdr:sp macro="" textlink="">
      <cdr:nvSpPr>
        <cdr:cNvPr id="6" name="Right Brace 5"/>
        <cdr:cNvSpPr/>
      </cdr:nvSpPr>
      <cdr:spPr>
        <a:xfrm xmlns:a="http://schemas.openxmlformats.org/drawingml/2006/main">
          <a:off x="3299731" y="1037544"/>
          <a:ext cx="340179" cy="2109107"/>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0.41856</cdr:x>
      <cdr:y>0.31173</cdr:y>
    </cdr:from>
    <cdr:to>
      <cdr:x>0.47372</cdr:x>
      <cdr:y>0.3545</cdr:y>
    </cdr:to>
    <cdr:sp macro="" textlink="">
      <cdr:nvSpPr>
        <cdr:cNvPr id="7" name="TextBox 2"/>
        <cdr:cNvSpPr txBox="1"/>
      </cdr:nvSpPr>
      <cdr:spPr>
        <a:xfrm xmlns:a="http://schemas.openxmlformats.org/drawingml/2006/main">
          <a:off x="3613624" y="1956648"/>
          <a:ext cx="476249" cy="2684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86%</a:t>
          </a:r>
        </a:p>
      </cdr:txBody>
    </cdr:sp>
  </cdr:relSizeAnchor>
  <cdr:relSizeAnchor xmlns:cdr="http://schemas.openxmlformats.org/drawingml/2006/chartDrawing">
    <cdr:from>
      <cdr:x>0.62255</cdr:x>
      <cdr:y>0.19782</cdr:y>
    </cdr:from>
    <cdr:to>
      <cdr:x>0.66195</cdr:x>
      <cdr:y>0.43493</cdr:y>
    </cdr:to>
    <cdr:sp macro="" textlink="">
      <cdr:nvSpPr>
        <cdr:cNvPr id="8" name="Right Brace 7"/>
        <cdr:cNvSpPr/>
      </cdr:nvSpPr>
      <cdr:spPr>
        <a:xfrm xmlns:a="http://schemas.openxmlformats.org/drawingml/2006/main">
          <a:off x="5374822" y="1241652"/>
          <a:ext cx="340178" cy="1488281"/>
        </a:xfrm>
        <a:prstGeom xmlns:a="http://schemas.openxmlformats.org/drawingml/2006/main" prst="righ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0.65694</cdr:x>
      <cdr:y>0.29818</cdr:y>
    </cdr:from>
    <cdr:to>
      <cdr:x>0.7121</cdr:x>
      <cdr:y>0.34095</cdr:y>
    </cdr:to>
    <cdr:sp macro="" textlink="">
      <cdr:nvSpPr>
        <cdr:cNvPr id="9" name="TextBox 2"/>
        <cdr:cNvSpPr txBox="1"/>
      </cdr:nvSpPr>
      <cdr:spPr>
        <a:xfrm xmlns:a="http://schemas.openxmlformats.org/drawingml/2006/main">
          <a:off x="5671705" y="1871604"/>
          <a:ext cx="476249" cy="2684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52%</a:t>
          </a:r>
        </a:p>
      </cdr:txBody>
    </cdr:sp>
  </cdr:relSizeAnchor>
  <cdr:relSizeAnchor xmlns:cdr="http://schemas.openxmlformats.org/drawingml/2006/chartDrawing">
    <cdr:from>
      <cdr:x>0.86389</cdr:x>
      <cdr:y>0.17614</cdr:y>
    </cdr:from>
    <cdr:to>
      <cdr:x>0.89935</cdr:x>
      <cdr:y>0.41325</cdr:y>
    </cdr:to>
    <cdr:sp macro="" textlink="">
      <cdr:nvSpPr>
        <cdr:cNvPr id="10" name="Right Brace 9"/>
        <cdr:cNvSpPr/>
      </cdr:nvSpPr>
      <cdr:spPr>
        <a:xfrm xmlns:a="http://schemas.openxmlformats.org/drawingml/2006/main">
          <a:off x="7458415" y="1105581"/>
          <a:ext cx="306161" cy="1488282"/>
        </a:xfrm>
        <a:prstGeom xmlns:a="http://schemas.openxmlformats.org/drawingml/2006/main" prst="rightBrace">
          <a:avLst/>
        </a:prstGeom>
        <a:noFill xmlns:a="http://schemas.openxmlformats.org/drawingml/2006/main"/>
        <a:ln xmlns:a="http://schemas.openxmlformats.org/drawingml/2006/main" w="9525"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0.89827</cdr:x>
      <cdr:y>0.27379</cdr:y>
    </cdr:from>
    <cdr:to>
      <cdr:x>0.95344</cdr:x>
      <cdr:y>0.31656</cdr:y>
    </cdr:to>
    <cdr:sp macro="" textlink="">
      <cdr:nvSpPr>
        <cdr:cNvPr id="11" name="TextBox 2"/>
        <cdr:cNvSpPr txBox="1"/>
      </cdr:nvSpPr>
      <cdr:spPr>
        <a:xfrm xmlns:a="http://schemas.openxmlformats.org/drawingml/2006/main">
          <a:off x="7755299" y="1718524"/>
          <a:ext cx="476249" cy="26843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latin typeface="+mn-lt"/>
            </a:rPr>
            <a:t>50%</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0" descr="Powerpoint_Secondary_page_logo_full"/>
          <p:cNvPicPr>
            <a:picLocks noChangeAspect="1" noChangeArrowheads="1"/>
          </p:cNvPicPr>
          <p:nvPr/>
        </p:nvPicPr>
        <p:blipFill>
          <a:blip r:embed="rId2" cstate="print"/>
          <a:srcRect t="41667" r="5556"/>
          <a:stretch>
            <a:fillRect/>
          </a:stretch>
        </p:blipFill>
        <p:spPr bwMode="auto">
          <a:xfrm>
            <a:off x="4267200" y="141940"/>
            <a:ext cx="2590800" cy="533400"/>
          </a:xfrm>
          <a:prstGeom prst="rect">
            <a:avLst/>
          </a:prstGeom>
          <a:noFill/>
          <a:ln w="9525">
            <a:noFill/>
            <a:miter lim="800000"/>
            <a:headEnd/>
            <a:tailEnd/>
          </a:ln>
        </p:spPr>
      </p:pic>
      <p:sp>
        <p:nvSpPr>
          <p:cNvPr id="6" name="Rectangle 5"/>
          <p:cNvSpPr/>
          <p:nvPr/>
        </p:nvSpPr>
        <p:spPr>
          <a:xfrm>
            <a:off x="381000" y="8686800"/>
            <a:ext cx="6172200" cy="304800"/>
          </a:xfrm>
          <a:prstGeom prst="rect">
            <a:avLst/>
          </a:prstGeom>
          <a:solidFill>
            <a:srgbClr val="006A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accent3"/>
              </a:solidFill>
            </a:endParaRPr>
          </a:p>
        </p:txBody>
      </p:sp>
      <p:sp>
        <p:nvSpPr>
          <p:cNvPr id="2" name="Header Placeholder 1"/>
          <p:cNvSpPr>
            <a:spLocks noGrp="1"/>
          </p:cNvSpPr>
          <p:nvPr>
            <p:ph type="hdr" sz="quarter"/>
          </p:nvPr>
        </p:nvSpPr>
        <p:spPr>
          <a:xfrm>
            <a:off x="533400" y="152400"/>
            <a:ext cx="4038600" cy="457200"/>
          </a:xfrm>
          <a:prstGeom prst="rect">
            <a:avLst/>
          </a:prstGeom>
        </p:spPr>
        <p:txBody>
          <a:bodyPr vert="horz" lIns="91440" tIns="45720" rIns="91440" bIns="45720" rtlCol="0"/>
          <a:lstStyle>
            <a:lvl1pPr algn="l">
              <a:defRPr sz="1200"/>
            </a:lvl1pPr>
          </a:lstStyle>
          <a:p>
            <a:r>
              <a:rPr lang="en-US" sz="1400" dirty="0" smtClean="0">
                <a:latin typeface="Georgia"/>
                <a:cs typeface="Georgia"/>
              </a:rPr>
              <a:t>To change this title, go to Notes Master</a:t>
            </a:r>
            <a:endParaRPr lang="en-US" sz="1400" dirty="0">
              <a:latin typeface="Georgia"/>
              <a:cs typeface="Georgia"/>
            </a:endParaRPr>
          </a:p>
        </p:txBody>
      </p:sp>
      <p:sp>
        <p:nvSpPr>
          <p:cNvPr id="3" name="Date Placeholder 2"/>
          <p:cNvSpPr>
            <a:spLocks noGrp="1"/>
          </p:cNvSpPr>
          <p:nvPr>
            <p:ph type="dt" sz="quarter" idx="1"/>
          </p:nvPr>
        </p:nvSpPr>
        <p:spPr>
          <a:xfrm>
            <a:off x="533400" y="609600"/>
            <a:ext cx="4038600" cy="228600"/>
          </a:xfrm>
          <a:prstGeom prst="rect">
            <a:avLst/>
          </a:prstGeom>
        </p:spPr>
        <p:txBody>
          <a:bodyPr vert="horz" lIns="91440" tIns="45720" rIns="91440" bIns="45720" rtlCol="0" anchor="ctr"/>
          <a:lstStyle>
            <a:lvl1pPr algn="r">
              <a:defRPr sz="1200"/>
            </a:lvl1pPr>
          </a:lstStyle>
          <a:p>
            <a:pPr algn="l"/>
            <a:fld id="{F08D4E9F-875C-A646-9C24-996CA946CDDA}" type="datetime1">
              <a:rPr lang="en-US" sz="1000" smtClean="0">
                <a:latin typeface="Georgia"/>
                <a:cs typeface="Georgia"/>
              </a:rPr>
              <a:pPr algn="l"/>
              <a:t>7/21/2014</a:t>
            </a:fld>
            <a:endParaRPr lang="en-US" sz="1000" dirty="0">
              <a:latin typeface="Georgia"/>
              <a:cs typeface="Georgia"/>
            </a:endParaRPr>
          </a:p>
        </p:txBody>
      </p:sp>
      <p:sp>
        <p:nvSpPr>
          <p:cNvPr id="4" name="Footer Placeholder 3"/>
          <p:cNvSpPr>
            <a:spLocks noGrp="1"/>
          </p:cNvSpPr>
          <p:nvPr>
            <p:ph type="ftr" sz="quarter" idx="2"/>
          </p:nvPr>
        </p:nvSpPr>
        <p:spPr>
          <a:xfrm>
            <a:off x="381000" y="8686800"/>
            <a:ext cx="2971800" cy="304800"/>
          </a:xfrm>
          <a:prstGeom prst="rect">
            <a:avLst/>
          </a:prstGeom>
        </p:spPr>
        <p:txBody>
          <a:bodyPr vert="horz" lIns="91440" tIns="45720" rIns="91440" bIns="45720" rtlCol="0" anchor="ctr"/>
          <a:lstStyle>
            <a:lvl1pPr algn="l">
              <a:defRPr sz="1200"/>
            </a:lvl1pPr>
          </a:lstStyle>
          <a:p>
            <a:endParaRPr lang="en-US" sz="1000" dirty="0">
              <a:solidFill>
                <a:srgbClr val="FFFFFF"/>
              </a:solidFill>
              <a:latin typeface="Arial"/>
              <a:cs typeface="Arial"/>
            </a:endParaRPr>
          </a:p>
        </p:txBody>
      </p:sp>
      <p:sp>
        <p:nvSpPr>
          <p:cNvPr id="5" name="Slide Number Placeholder 4"/>
          <p:cNvSpPr>
            <a:spLocks noGrp="1"/>
          </p:cNvSpPr>
          <p:nvPr>
            <p:ph type="sldNum" sz="quarter" idx="3"/>
          </p:nvPr>
        </p:nvSpPr>
        <p:spPr>
          <a:xfrm>
            <a:off x="3884613" y="8685213"/>
            <a:ext cx="2668587" cy="306387"/>
          </a:xfrm>
          <a:prstGeom prst="rect">
            <a:avLst/>
          </a:prstGeom>
        </p:spPr>
        <p:txBody>
          <a:bodyPr vert="horz" lIns="91440" tIns="45720" rIns="91440" bIns="45720" rtlCol="0" anchor="ctr"/>
          <a:lstStyle>
            <a:lvl1pPr algn="r">
              <a:defRPr sz="1200"/>
            </a:lvl1pPr>
          </a:lstStyle>
          <a:p>
            <a:fld id="{F5B6B61E-71C8-4769-B257-3377CAF4417B}" type="slidenum">
              <a:rPr lang="en-US" sz="1000" smtClean="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33418388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Slide Image Placeholder 14"/>
          <p:cNvSpPr>
            <a:spLocks noGrp="1" noRot="1" noChangeAspect="1"/>
          </p:cNvSpPr>
          <p:nvPr>
            <p:ph type="sldImg" idx="2"/>
          </p:nvPr>
        </p:nvSpPr>
        <p:spPr>
          <a:xfrm>
            <a:off x="3841396" y="6576746"/>
            <a:ext cx="2711804" cy="2033854"/>
          </a:xfrm>
          <a:prstGeom prst="rect">
            <a:avLst/>
          </a:prstGeom>
          <a:noFill/>
          <a:ln w="12700">
            <a:solidFill>
              <a:prstClr val="black"/>
            </a:solidFill>
          </a:ln>
        </p:spPr>
        <p:txBody>
          <a:bodyPr vert="horz" lIns="91440" tIns="45720" rIns="91440" bIns="45720" rtlCol="0" anchor="ctr"/>
          <a:lstStyle/>
          <a:p>
            <a:endParaRPr lang="en-US" dirty="0"/>
          </a:p>
        </p:txBody>
      </p:sp>
      <p:sp>
        <p:nvSpPr>
          <p:cNvPr id="43" name="Rectangle 42"/>
          <p:cNvSpPr/>
          <p:nvPr/>
        </p:nvSpPr>
        <p:spPr>
          <a:xfrm>
            <a:off x="381000" y="8686800"/>
            <a:ext cx="6172200" cy="304800"/>
          </a:xfrm>
          <a:prstGeom prst="rect">
            <a:avLst/>
          </a:prstGeom>
          <a:solidFill>
            <a:srgbClr val="006A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solidFill>
                <a:schemeClr val="accent3"/>
              </a:solidFill>
            </a:endParaRPr>
          </a:p>
        </p:txBody>
      </p:sp>
      <p:pic>
        <p:nvPicPr>
          <p:cNvPr id="27" name="Picture 10" descr="Powerpoint_Secondary_page_logo_full"/>
          <p:cNvPicPr>
            <a:picLocks noChangeAspect="1" noChangeArrowheads="1"/>
          </p:cNvPicPr>
          <p:nvPr/>
        </p:nvPicPr>
        <p:blipFill>
          <a:blip r:embed="rId2"/>
          <a:srcRect r="5556"/>
          <a:stretch>
            <a:fillRect/>
          </a:stretch>
        </p:blipFill>
        <p:spPr bwMode="auto">
          <a:xfrm>
            <a:off x="4267200" y="0"/>
            <a:ext cx="2590800" cy="914400"/>
          </a:xfrm>
          <a:prstGeom prst="rect">
            <a:avLst/>
          </a:prstGeom>
          <a:noFill/>
          <a:ln w="9525">
            <a:noFill/>
            <a:miter lim="800000"/>
            <a:headEnd/>
            <a:tailEnd/>
          </a:ln>
        </p:spPr>
      </p:pic>
      <p:cxnSp>
        <p:nvCxnSpPr>
          <p:cNvPr id="42" name="Straight Connector 41"/>
          <p:cNvCxnSpPr/>
          <p:nvPr/>
        </p:nvCxnSpPr>
        <p:spPr>
          <a:xfrm>
            <a:off x="381000" y="1144588"/>
            <a:ext cx="6172200" cy="1587"/>
          </a:xfrm>
          <a:prstGeom prst="line">
            <a:avLst/>
          </a:prstGeom>
          <a:ln w="6350" cap="flat" cmpd="sng" algn="ctr">
            <a:solidFill>
              <a:srgbClr val="006A7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Notes Placeholder 10"/>
          <p:cNvSpPr>
            <a:spLocks noGrp="1"/>
          </p:cNvSpPr>
          <p:nvPr>
            <p:ph type="body" sz="quarter" idx="3"/>
          </p:nvPr>
        </p:nvSpPr>
        <p:spPr>
          <a:xfrm>
            <a:off x="381000" y="1371600"/>
            <a:ext cx="6172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
        <p:nvSpPr>
          <p:cNvPr id="12" name="Slide Number Placeholder 11"/>
          <p:cNvSpPr>
            <a:spLocks noGrp="1"/>
          </p:cNvSpPr>
          <p:nvPr>
            <p:ph type="sldNum" sz="quarter" idx="5"/>
          </p:nvPr>
        </p:nvSpPr>
        <p:spPr>
          <a:xfrm>
            <a:off x="3884613" y="8685213"/>
            <a:ext cx="2668587" cy="306387"/>
          </a:xfrm>
          <a:prstGeom prst="rect">
            <a:avLst/>
          </a:prstGeom>
        </p:spPr>
        <p:txBody>
          <a:bodyPr vert="horz" lIns="91440" tIns="45720" rIns="91440" bIns="45720" rtlCol="0" anchor="ctr"/>
          <a:lstStyle>
            <a:lvl1pPr algn="r">
              <a:defRPr sz="1000">
                <a:solidFill>
                  <a:srgbClr val="FFFFFF"/>
                </a:solidFill>
              </a:defRPr>
            </a:lvl1pPr>
          </a:lstStyle>
          <a:p>
            <a:fld id="{DADD4AB0-DA56-AC40-9592-4E955E6D4581}" type="slidenum">
              <a:rPr lang="en-US" smtClean="0"/>
              <a:pPr/>
              <a:t>‹#›</a:t>
            </a:fld>
            <a:endParaRPr lang="en-US" dirty="0"/>
          </a:p>
        </p:txBody>
      </p:sp>
      <p:sp>
        <p:nvSpPr>
          <p:cNvPr id="13" name="Header Placeholder 12"/>
          <p:cNvSpPr>
            <a:spLocks noGrp="1"/>
          </p:cNvSpPr>
          <p:nvPr>
            <p:ph type="hdr" sz="quarter"/>
          </p:nvPr>
        </p:nvSpPr>
        <p:spPr>
          <a:xfrm>
            <a:off x="381000" y="381000"/>
            <a:ext cx="4191000" cy="457200"/>
          </a:xfrm>
          <a:prstGeom prst="rect">
            <a:avLst/>
          </a:prstGeom>
        </p:spPr>
        <p:txBody>
          <a:bodyPr vert="horz" lIns="91440" tIns="45720" rIns="91440" bIns="45720" rtlCol="0" anchor="ctr"/>
          <a:lstStyle>
            <a:lvl1pPr algn="l">
              <a:defRPr sz="1400">
                <a:latin typeface="Georgia"/>
                <a:cs typeface="Georgia"/>
              </a:defRPr>
            </a:lvl1pPr>
          </a:lstStyle>
          <a:p>
            <a:r>
              <a:rPr lang="en-US" dirty="0" smtClean="0"/>
              <a:t>To change this title, go to Notes Master</a:t>
            </a:r>
            <a:endParaRPr lang="en-US" dirty="0"/>
          </a:p>
        </p:txBody>
      </p:sp>
      <p:sp>
        <p:nvSpPr>
          <p:cNvPr id="14" name="Date Placeholder 13"/>
          <p:cNvSpPr>
            <a:spLocks noGrp="1"/>
          </p:cNvSpPr>
          <p:nvPr>
            <p:ph type="dt" idx="1"/>
          </p:nvPr>
        </p:nvSpPr>
        <p:spPr>
          <a:xfrm>
            <a:off x="381000" y="838200"/>
            <a:ext cx="4191000" cy="304800"/>
          </a:xfrm>
          <a:prstGeom prst="rect">
            <a:avLst/>
          </a:prstGeom>
        </p:spPr>
        <p:txBody>
          <a:bodyPr vert="horz" lIns="91440" tIns="45720" rIns="91440" bIns="45720" rtlCol="0" anchor="ctr"/>
          <a:lstStyle>
            <a:lvl1pPr algn="l">
              <a:defRPr sz="1000">
                <a:latin typeface="Georgia"/>
                <a:cs typeface="Georgia"/>
              </a:defRPr>
            </a:lvl1pPr>
          </a:lstStyle>
          <a:p>
            <a:fld id="{EEE55DDE-3F3A-7748-BD78-3C98261CAAF2}" type="datetime1">
              <a:rPr lang="en-US" smtClean="0"/>
              <a:pPr/>
              <a:t>7/21/2014</a:t>
            </a:fld>
            <a:endParaRPr lang="en-US" dirty="0"/>
          </a:p>
        </p:txBody>
      </p:sp>
    </p:spTree>
    <p:extLst>
      <p:ext uri="{BB962C8B-B14F-4D97-AF65-F5344CB8AC3E}">
        <p14:creationId xmlns:p14="http://schemas.microsoft.com/office/powerpoint/2010/main" val="2459861412"/>
      </p:ext>
    </p:extLst>
  </p:cSld>
  <p:clrMap bg1="lt1" tx1="dk1" bg2="lt2" tx2="dk2" accent1="accent1" accent2="accent2" accent3="accent3" accent4="accent4" accent5="accent5" accent6="accent6" hlink="hlink" folHlink="folHlink"/>
  <p:hf ftr="0"/>
  <p:notesStyle>
    <a:lvl1pPr marL="0" marR="0" indent="0" algn="l" defTabSz="914400" rtl="0" eaLnBrk="1" fontAlgn="base" latinLnBrk="0" hangingPunct="1">
      <a:lnSpc>
        <a:spcPct val="100000"/>
      </a:lnSpc>
      <a:spcBef>
        <a:spcPct val="30000"/>
      </a:spcBef>
      <a:spcAft>
        <a:spcPct val="0"/>
      </a:spcAft>
      <a:buClrTx/>
      <a:buSzTx/>
      <a:buFontTx/>
      <a:buNone/>
      <a:tabLst/>
      <a:defRPr sz="1400" b="1" kern="1200">
        <a:solidFill>
          <a:schemeClr val="accent1"/>
        </a:solidFill>
        <a:latin typeface="Arial"/>
        <a:ea typeface="+mn-ea"/>
        <a:cs typeface="Arial"/>
      </a:defRPr>
    </a:lvl1pPr>
    <a:lvl2pPr marL="0" marR="0" indent="0" algn="l" defTabSz="914400" rtl="0" eaLnBrk="1" fontAlgn="base" latinLnBrk="0" hangingPunct="1">
      <a:lnSpc>
        <a:spcPts val="1500"/>
      </a:lnSpc>
      <a:spcBef>
        <a:spcPct val="0"/>
      </a:spcBef>
      <a:spcAft>
        <a:spcPct val="0"/>
      </a:spcAft>
      <a:buClrTx/>
      <a:buSzTx/>
      <a:buFont typeface="Lucida Grande" charset="0"/>
      <a:buNone/>
      <a:tabLst/>
      <a:defRPr sz="1200" i="1" kern="1200">
        <a:solidFill>
          <a:schemeClr val="tx1"/>
        </a:solidFill>
        <a:latin typeface="Arial"/>
        <a:ea typeface="+mn-ea"/>
        <a:cs typeface="Arial"/>
      </a:defRPr>
    </a:lvl2pPr>
    <a:lvl3pPr marL="1588" marR="0" indent="-1588" algn="l" defTabSz="914400" rtl="0" eaLnBrk="1" fontAlgn="base" latinLnBrk="0" hangingPunct="1">
      <a:lnSpc>
        <a:spcPts val="1500"/>
      </a:lnSpc>
      <a:spcBef>
        <a:spcPts val="400"/>
      </a:spcBef>
      <a:spcAft>
        <a:spcPct val="0"/>
      </a:spcAft>
      <a:buClrTx/>
      <a:buSzTx/>
      <a:buFont typeface="Arial"/>
      <a:buNone/>
      <a:tabLst/>
      <a:defRPr sz="1200" kern="1200" baseline="0">
        <a:solidFill>
          <a:schemeClr val="tx1"/>
        </a:solidFill>
        <a:latin typeface="Arial"/>
        <a:ea typeface="+mn-ea"/>
        <a:cs typeface="Arial"/>
      </a:defRPr>
    </a:lvl3pPr>
    <a:lvl4pPr marL="403225" marR="0" indent="-182563" algn="l" defTabSz="914400" rtl="0" eaLnBrk="1" fontAlgn="base" latinLnBrk="0" hangingPunct="1">
      <a:lnSpc>
        <a:spcPts val="1500"/>
      </a:lnSpc>
      <a:spcBef>
        <a:spcPts val="200"/>
      </a:spcBef>
      <a:spcAft>
        <a:spcPct val="0"/>
      </a:spcAft>
      <a:buClrTx/>
      <a:buSzTx/>
      <a:buFont typeface="Arial"/>
      <a:buChar char="•"/>
      <a:tabLst/>
      <a:defRPr sz="1200" kern="1200">
        <a:solidFill>
          <a:schemeClr val="tx1"/>
        </a:solidFill>
        <a:latin typeface="Arial"/>
        <a:ea typeface="+mn-ea"/>
        <a:cs typeface="Arial"/>
      </a:defRPr>
    </a:lvl4pPr>
    <a:lvl5pPr marL="631825" marR="0" indent="-182563" algn="l" defTabSz="860425" rtl="0" eaLnBrk="1" fontAlgn="base" latinLnBrk="0" hangingPunct="1">
      <a:lnSpc>
        <a:spcPts val="1500"/>
      </a:lnSpc>
      <a:spcBef>
        <a:spcPts val="200"/>
      </a:spcBef>
      <a:spcAft>
        <a:spcPct val="0"/>
      </a:spcAft>
      <a:buClrTx/>
      <a:buSzTx/>
      <a:buFont typeface="Lucida Grande"/>
      <a:buChar char="&gt;"/>
      <a:tabLst/>
      <a:defRPr sz="1200" kern="1200">
        <a:solidFill>
          <a:schemeClr val="tx1"/>
        </a:solidFill>
        <a:latin typeface="Arial"/>
        <a:ea typeface="+mn-ea"/>
        <a:cs typeface="Arial"/>
      </a:defRPr>
    </a:lvl5pPr>
    <a:lvl6pPr marL="912813" indent="-231775" algn="l" defTabSz="860425" rtl="0" eaLnBrk="1" latinLnBrk="0" hangingPunct="1">
      <a:buFont typeface="Lucida Grande"/>
      <a:buChar char="-"/>
      <a:tabLst/>
      <a:defRPr sz="1200" kern="1200">
        <a:solidFill>
          <a:schemeClr val="tx1"/>
        </a:solidFill>
        <a:latin typeface="Arial"/>
        <a:ea typeface="+mn-ea"/>
        <a:cs typeface="Arial"/>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D4AB0-DA56-AC40-9592-4E955E6D4581}" type="slidenum">
              <a:rPr lang="en-US" smtClean="0"/>
              <a:pPr/>
              <a:t>1</a:t>
            </a:fld>
            <a:endParaRPr lang="en-US" dirty="0"/>
          </a:p>
        </p:txBody>
      </p:sp>
      <p:sp>
        <p:nvSpPr>
          <p:cNvPr id="5" name="Header Placeholder 4"/>
          <p:cNvSpPr>
            <a:spLocks noGrp="1"/>
          </p:cNvSpPr>
          <p:nvPr>
            <p:ph type="hdr" sz="quarter" idx="11"/>
          </p:nvPr>
        </p:nvSpPr>
        <p:spPr/>
        <p:txBody>
          <a:bodyPr/>
          <a:lstStyle/>
          <a:p>
            <a:r>
              <a:rPr lang="en-US" dirty="0" smtClean="0"/>
              <a:t>To change this title, go to Notes Master</a:t>
            </a:r>
            <a:endParaRPr lang="en-US" dirty="0"/>
          </a:p>
        </p:txBody>
      </p:sp>
      <p:sp>
        <p:nvSpPr>
          <p:cNvPr id="6" name="Date Placeholder 5"/>
          <p:cNvSpPr>
            <a:spLocks noGrp="1"/>
          </p:cNvSpPr>
          <p:nvPr>
            <p:ph type="dt" idx="12"/>
          </p:nvPr>
        </p:nvSpPr>
        <p:spPr/>
        <p:txBody>
          <a:bodyPr/>
          <a:lstStyle/>
          <a:p>
            <a:fld id="{EEE55DDE-3F3A-7748-BD78-3C98261CAAF2}" type="datetime1">
              <a:rPr lang="en-US" smtClean="0"/>
              <a:pPr/>
              <a:t>7/21/2014</a:t>
            </a:fld>
            <a:endParaRPr lang="en-US" dirty="0"/>
          </a:p>
        </p:txBody>
      </p:sp>
      <p:sp>
        <p:nvSpPr>
          <p:cNvPr id="10" name="Slide Image Placeholder 9"/>
          <p:cNvSpPr>
            <a:spLocks noGrp="1" noRot="1" noChangeAspect="1"/>
          </p:cNvSpPr>
          <p:nvPr>
            <p:ph type="sldImg"/>
          </p:nvPr>
        </p:nvSpPr>
        <p:spPr>
          <a:xfrm>
            <a:off x="3841750" y="6577013"/>
            <a:ext cx="2711450" cy="2033587"/>
          </a:xfrm>
        </p:spPr>
      </p:sp>
      <p:sp>
        <p:nvSpPr>
          <p:cNvPr id="11" name="Notes Placeholder 10"/>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0" y="6577013"/>
            <a:ext cx="2711450" cy="2033587"/>
          </a:xfrm>
        </p:spPr>
      </p:sp>
      <p:sp>
        <p:nvSpPr>
          <p:cNvPr id="3" name="Notes Placeholder 2"/>
          <p:cNvSpPr>
            <a:spLocks noGrp="1"/>
          </p:cNvSpPr>
          <p:nvPr>
            <p:ph type="body" idx="1"/>
          </p:nvPr>
        </p:nvSpPr>
        <p:spPr/>
        <p:txBody>
          <a:bodyPr>
            <a:normAutofit/>
          </a:bodyPr>
          <a:lstStyle/>
          <a:p>
            <a:r>
              <a:rPr lang="en-US" dirty="0" smtClean="0"/>
              <a:t>Verbally</a:t>
            </a:r>
            <a:r>
              <a:rPr lang="en-US" baseline="0" dirty="0" smtClean="0"/>
              <a:t> explain expectations of the program (i.e., enrollment factor, no zero enrollers, no critical findings, CDA cycle time24-48 hours, etc).</a:t>
            </a:r>
          </a:p>
        </p:txBody>
      </p:sp>
      <p:sp>
        <p:nvSpPr>
          <p:cNvPr id="4" name="Slide Number Placeholder 3"/>
          <p:cNvSpPr>
            <a:spLocks noGrp="1"/>
          </p:cNvSpPr>
          <p:nvPr>
            <p:ph type="sldNum" sz="quarter" idx="10"/>
          </p:nvPr>
        </p:nvSpPr>
        <p:spPr/>
        <p:txBody>
          <a:bodyPr/>
          <a:lstStyle/>
          <a:p>
            <a:fld id="{DADD4AB0-DA56-AC40-9592-4E955E6D4581}" type="slidenum">
              <a:rPr lang="en-US" smtClean="0"/>
              <a:pPr/>
              <a:t>12</a:t>
            </a:fld>
            <a:endParaRPr lang="en-US" dirty="0"/>
          </a:p>
        </p:txBody>
      </p:sp>
      <p:sp>
        <p:nvSpPr>
          <p:cNvPr id="5" name="Header Placeholder 4"/>
          <p:cNvSpPr>
            <a:spLocks noGrp="1"/>
          </p:cNvSpPr>
          <p:nvPr>
            <p:ph type="hdr" sz="quarter" idx="11"/>
          </p:nvPr>
        </p:nvSpPr>
        <p:spPr/>
        <p:txBody>
          <a:bodyPr/>
          <a:lstStyle/>
          <a:p>
            <a:r>
              <a:rPr lang="en-US" smtClean="0"/>
              <a:t>To change this title, go to Notes Master</a:t>
            </a:r>
            <a:endParaRPr lang="en-US" dirty="0"/>
          </a:p>
        </p:txBody>
      </p:sp>
      <p:sp>
        <p:nvSpPr>
          <p:cNvPr id="6" name="Date Placeholder 5"/>
          <p:cNvSpPr>
            <a:spLocks noGrp="1"/>
          </p:cNvSpPr>
          <p:nvPr>
            <p:ph type="dt" idx="12"/>
          </p:nvPr>
        </p:nvSpPr>
        <p:spPr/>
        <p:txBody>
          <a:bodyPr/>
          <a:lstStyle/>
          <a:p>
            <a:fld id="{EEE55DDE-3F3A-7748-BD78-3C98261CAAF2}" type="datetime1">
              <a:rPr lang="en-US" smtClean="0"/>
              <a:pPr/>
              <a:t>7/21/2014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0" y="6577013"/>
            <a:ext cx="2711450" cy="2033587"/>
          </a:xfrm>
        </p:spPr>
      </p:sp>
      <p:sp>
        <p:nvSpPr>
          <p:cNvPr id="3" name="Notes Placeholder 2"/>
          <p:cNvSpPr>
            <a:spLocks noGrp="1"/>
          </p:cNvSpPr>
          <p:nvPr>
            <p:ph type="body" idx="1"/>
          </p:nvPr>
        </p:nvSpPr>
        <p:spPr/>
        <p:txBody>
          <a:bodyPr>
            <a:normAutofit/>
          </a:bodyPr>
          <a:lstStyle/>
          <a:p>
            <a:r>
              <a:rPr lang="en-US" dirty="0" smtClean="0"/>
              <a:t>Who is Quintiles?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ADD4AB0-DA56-AC40-9592-4E955E6D4581}" type="slidenum">
              <a:rPr lang="en-US" smtClean="0"/>
              <a:pPr/>
              <a:t>2</a:t>
            </a:fld>
            <a:endParaRPr lang="en-US" dirty="0"/>
          </a:p>
        </p:txBody>
      </p:sp>
      <p:sp>
        <p:nvSpPr>
          <p:cNvPr id="5" name="Header Placeholder 4"/>
          <p:cNvSpPr>
            <a:spLocks noGrp="1"/>
          </p:cNvSpPr>
          <p:nvPr>
            <p:ph type="hdr" sz="quarter" idx="11"/>
          </p:nvPr>
        </p:nvSpPr>
        <p:spPr/>
        <p:txBody>
          <a:bodyPr/>
          <a:lstStyle/>
          <a:p>
            <a:r>
              <a:rPr lang="en-US" smtClean="0"/>
              <a:t>To change this title, go to Notes Master</a:t>
            </a:r>
            <a:endParaRPr lang="en-US" dirty="0"/>
          </a:p>
        </p:txBody>
      </p:sp>
      <p:sp>
        <p:nvSpPr>
          <p:cNvPr id="6" name="Date Placeholder 5"/>
          <p:cNvSpPr>
            <a:spLocks noGrp="1"/>
          </p:cNvSpPr>
          <p:nvPr>
            <p:ph type="dt" idx="12"/>
          </p:nvPr>
        </p:nvSpPr>
        <p:spPr/>
        <p:txBody>
          <a:bodyPr/>
          <a:lstStyle/>
          <a:p>
            <a:fld id="{EEE55DDE-3F3A-7748-BD78-3C98261CAAF2}" type="datetime1">
              <a:rPr lang="en-US" smtClean="0"/>
              <a:pPr/>
              <a:t>7/21/2014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Quintiles is very large</a:t>
            </a:r>
            <a:r>
              <a:rPr lang="en-US" baseline="0" dirty="0" smtClean="0"/>
              <a:t> and has participated in the development of many new drugs over the last 32 years. We have a wealth of knowledge and have some of the most knowledgeable staff in the  drug development industry. </a:t>
            </a:r>
            <a:endParaRPr lang="en-US" dirty="0"/>
          </a:p>
        </p:txBody>
      </p:sp>
      <p:sp>
        <p:nvSpPr>
          <p:cNvPr id="4" name="Slide Number Placeholder 3"/>
          <p:cNvSpPr>
            <a:spLocks noGrp="1"/>
          </p:cNvSpPr>
          <p:nvPr>
            <p:ph type="sldNum" sz="quarter" idx="10"/>
          </p:nvPr>
        </p:nvSpPr>
        <p:spPr/>
        <p:txBody>
          <a:bodyPr/>
          <a:lstStyle/>
          <a:p>
            <a:fld id="{DADD4AB0-DA56-AC40-9592-4E955E6D4581}" type="slidenum">
              <a:rPr lang="en-US" smtClean="0"/>
              <a:pPr/>
              <a:t>3</a:t>
            </a:fld>
            <a:endParaRPr lang="en-US" dirty="0"/>
          </a:p>
        </p:txBody>
      </p:sp>
      <p:sp>
        <p:nvSpPr>
          <p:cNvPr id="5" name="Header Placeholder 4"/>
          <p:cNvSpPr>
            <a:spLocks noGrp="1"/>
          </p:cNvSpPr>
          <p:nvPr>
            <p:ph type="hdr" sz="quarter" idx="11"/>
          </p:nvPr>
        </p:nvSpPr>
        <p:spPr/>
        <p:txBody>
          <a:bodyPr/>
          <a:lstStyle/>
          <a:p>
            <a:r>
              <a:rPr lang="en-US" smtClean="0"/>
              <a:t>To change this title, go to Notes Master</a:t>
            </a:r>
            <a:endParaRPr lang="en-US" dirty="0"/>
          </a:p>
        </p:txBody>
      </p:sp>
      <p:sp>
        <p:nvSpPr>
          <p:cNvPr id="6" name="Date Placeholder 5"/>
          <p:cNvSpPr>
            <a:spLocks noGrp="1"/>
          </p:cNvSpPr>
          <p:nvPr>
            <p:ph type="dt" idx="12"/>
          </p:nvPr>
        </p:nvSpPr>
        <p:spPr/>
        <p:txBody>
          <a:bodyPr/>
          <a:lstStyle/>
          <a:p>
            <a:fld id="{EEE55DDE-3F3A-7748-BD78-3C98261CAAF2}" type="datetime1">
              <a:rPr lang="en-US" smtClean="0"/>
              <a:pPr/>
              <a:t>7/21/2014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0" y="6577013"/>
            <a:ext cx="2711450" cy="2033587"/>
          </a:xfrm>
        </p:spPr>
      </p:sp>
      <p:sp>
        <p:nvSpPr>
          <p:cNvPr id="3" name="Notes Placeholder 2"/>
          <p:cNvSpPr>
            <a:spLocks noGrp="1"/>
          </p:cNvSpPr>
          <p:nvPr>
            <p:ph type="body" idx="1"/>
          </p:nvPr>
        </p:nvSpPr>
        <p:spPr/>
        <p:txBody>
          <a:bodyPr>
            <a:normAutofit/>
          </a:bodyPr>
          <a:lstStyle/>
          <a:p>
            <a:r>
              <a:rPr lang="en-US" dirty="0" smtClean="0"/>
              <a:t>With all of this staff and knowledge at our fingertips we still face</a:t>
            </a:r>
            <a:r>
              <a:rPr lang="en-US" baseline="0" dirty="0" smtClean="0"/>
              <a:t> the same challenges as you do on a daily basis. </a:t>
            </a:r>
            <a:endParaRPr lang="en-US" dirty="0"/>
          </a:p>
        </p:txBody>
      </p:sp>
      <p:sp>
        <p:nvSpPr>
          <p:cNvPr id="4" name="Slide Number Placeholder 3"/>
          <p:cNvSpPr>
            <a:spLocks noGrp="1"/>
          </p:cNvSpPr>
          <p:nvPr>
            <p:ph type="sldNum" sz="quarter" idx="10"/>
          </p:nvPr>
        </p:nvSpPr>
        <p:spPr/>
        <p:txBody>
          <a:bodyPr/>
          <a:lstStyle/>
          <a:p>
            <a:fld id="{DADD4AB0-DA56-AC40-9592-4E955E6D4581}" type="slidenum">
              <a:rPr lang="en-US" smtClean="0"/>
              <a:pPr/>
              <a:t>4</a:t>
            </a:fld>
            <a:endParaRPr lang="en-US" dirty="0"/>
          </a:p>
        </p:txBody>
      </p:sp>
      <p:sp>
        <p:nvSpPr>
          <p:cNvPr id="5" name="Header Placeholder 4"/>
          <p:cNvSpPr>
            <a:spLocks noGrp="1"/>
          </p:cNvSpPr>
          <p:nvPr>
            <p:ph type="hdr" sz="quarter" idx="11"/>
          </p:nvPr>
        </p:nvSpPr>
        <p:spPr/>
        <p:txBody>
          <a:bodyPr/>
          <a:lstStyle/>
          <a:p>
            <a:r>
              <a:rPr lang="en-US" smtClean="0"/>
              <a:t>To change this title, go to Notes Master</a:t>
            </a:r>
            <a:endParaRPr lang="en-US" dirty="0"/>
          </a:p>
        </p:txBody>
      </p:sp>
      <p:sp>
        <p:nvSpPr>
          <p:cNvPr id="6" name="Date Placeholder 5"/>
          <p:cNvSpPr>
            <a:spLocks noGrp="1"/>
          </p:cNvSpPr>
          <p:nvPr>
            <p:ph type="dt" idx="12"/>
          </p:nvPr>
        </p:nvSpPr>
        <p:spPr/>
        <p:txBody>
          <a:bodyPr/>
          <a:lstStyle/>
          <a:p>
            <a:fld id="{EEE55DDE-3F3A-7748-BD78-3C98261CAAF2}" type="datetime1">
              <a:rPr lang="en-US" smtClean="0"/>
              <a:pPr/>
              <a:t>7/21/2014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0" y="6577013"/>
            <a:ext cx="2711450" cy="2033587"/>
          </a:xfrm>
        </p:spPr>
      </p:sp>
      <p:sp>
        <p:nvSpPr>
          <p:cNvPr id="3" name="Notes Placeholder 2"/>
          <p:cNvSpPr>
            <a:spLocks noGrp="1"/>
          </p:cNvSpPr>
          <p:nvPr>
            <p:ph type="body" idx="1"/>
          </p:nvPr>
        </p:nvSpPr>
        <p:spPr/>
        <p:txBody>
          <a:bodyPr>
            <a:normAutofit/>
          </a:bodyPr>
          <a:lstStyle/>
          <a:p>
            <a:pPr defTabSz="914350">
              <a:defRPr/>
            </a:pPr>
            <a:r>
              <a:rPr lang="en-GB" noProof="1" smtClean="0"/>
              <a:t>We are all too familiar with the challenges of conducting clinical trials in the current environment and the need to identify the right site with the right investigator and the right patients, reduce study timelines and recruit to target has never been greater.</a:t>
            </a:r>
          </a:p>
          <a:p>
            <a:pPr defTabSz="914350">
              <a:defRPr/>
            </a:pPr>
            <a:endParaRPr lang="en-GB" noProof="1" smtClean="0"/>
          </a:p>
          <a:p>
            <a:pPr defTabSz="914350">
              <a:defRPr/>
            </a:pPr>
            <a:r>
              <a:rPr lang="en-GB" noProof="1" smtClean="0"/>
              <a:t>Part of the Quintiles strategy to resolve some of these challenges has been to develop a network of Partner and Prime Sites, enabling the clinical trial process to be made more efficient by recruiting more patients from fewer sites.</a:t>
            </a:r>
          </a:p>
          <a:p>
            <a:pPr defTabSz="914350">
              <a:defRPr/>
            </a:pPr>
            <a:endParaRPr lang="en-US" noProof="1" smtClean="0"/>
          </a:p>
          <a:p>
            <a:pPr defTabSz="914350">
              <a:defRPr/>
            </a:pPr>
            <a:endParaRPr lang="en-US" noProof="1" smtClean="0"/>
          </a:p>
          <a:p>
            <a:endParaRPr lang="en-US" dirty="0"/>
          </a:p>
        </p:txBody>
      </p:sp>
      <p:sp>
        <p:nvSpPr>
          <p:cNvPr id="4" name="Slide Number Placeholder 3"/>
          <p:cNvSpPr>
            <a:spLocks noGrp="1"/>
          </p:cNvSpPr>
          <p:nvPr>
            <p:ph type="sldNum" sz="quarter" idx="10"/>
          </p:nvPr>
        </p:nvSpPr>
        <p:spPr/>
        <p:txBody>
          <a:bodyPr/>
          <a:lstStyle/>
          <a:p>
            <a:fld id="{11BB9BAF-7ED4-48B9-9939-ADA39F0932BA}"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2481A-BC5C-436C-AB0D-EBD972E465FF}" type="slidenum">
              <a:rPr lang="en-US">
                <a:solidFill>
                  <a:srgbClr val="000000"/>
                </a:solidFill>
              </a:rPr>
              <a:pPr/>
              <a:t>7</a:t>
            </a:fld>
            <a:endParaRPr lang="en-US">
              <a:solidFill>
                <a:srgbClr val="000000"/>
              </a:solidFill>
            </a:endParaRPr>
          </a:p>
        </p:txBody>
      </p:sp>
      <p:sp>
        <p:nvSpPr>
          <p:cNvPr id="117762" name="Rectangle 2"/>
          <p:cNvSpPr>
            <a:spLocks noGrp="1" noRot="1" noChangeAspect="1" noChangeArrowheads="1" noTextEdit="1"/>
          </p:cNvSpPr>
          <p:nvPr>
            <p:ph type="sldImg"/>
          </p:nvPr>
        </p:nvSpPr>
        <p:spPr>
          <a:xfrm>
            <a:off x="1143000" y="685800"/>
            <a:ext cx="4572000" cy="3429000"/>
          </a:xfrm>
          <a:ln/>
        </p:spPr>
      </p:sp>
      <p:sp>
        <p:nvSpPr>
          <p:cNvPr id="117763" name="Rectangle 3"/>
          <p:cNvSpPr>
            <a:spLocks noGrp="1" noChangeArrowheads="1"/>
          </p:cNvSpPr>
          <p:nvPr>
            <p:ph type="body" idx="1"/>
          </p:nvPr>
        </p:nvSpPr>
        <p:spPr>
          <a:xfrm>
            <a:off x="686115" y="4341745"/>
            <a:ext cx="5485771" cy="4116219"/>
          </a:xfrm>
        </p:spPr>
        <p:txBody>
          <a:bodyPr/>
          <a:lstStyle/>
          <a:p>
            <a:r>
              <a:rPr lang="en-GB" dirty="0"/>
              <a:t>We have developed a global network of over 1500 partner investigators in 18 countries.  The investigator partners include strategic alliances and acquisitions.</a:t>
            </a:r>
          </a:p>
          <a:p>
            <a:r>
              <a:rPr lang="en-GB" dirty="0"/>
              <a:t>Sites are recommended to be partner investigators following an initial assessment.  </a:t>
            </a:r>
          </a:p>
          <a:p>
            <a:r>
              <a:rPr lang="en-GB" dirty="0"/>
              <a:t>We have proven improved performance and increased investigator satisfaction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19138" y="144463"/>
            <a:ext cx="5419725" cy="4064000"/>
          </a:xfrm>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defTabSz="880521">
              <a:defRPr/>
            </a:pPr>
            <a:endParaRPr lang="en-US" dirty="0" smtClean="0"/>
          </a:p>
        </p:txBody>
      </p:sp>
      <p:sp>
        <p:nvSpPr>
          <p:cNvPr id="4" name="Slide Number Placeholder 3"/>
          <p:cNvSpPr>
            <a:spLocks noGrp="1"/>
          </p:cNvSpPr>
          <p:nvPr>
            <p:ph type="sldNum" sz="quarter" idx="5"/>
          </p:nvPr>
        </p:nvSpPr>
        <p:spPr>
          <a:xfrm>
            <a:off x="6434788" y="8858251"/>
            <a:ext cx="421578" cy="284285"/>
          </a:xfrm>
        </p:spPr>
        <p:txBody>
          <a:bodyPr/>
          <a:lstStyle/>
          <a:p>
            <a:pPr>
              <a:defRPr/>
            </a:pPr>
            <a:fld id="{C8593FF5-C7E5-439A-8086-60CD2975479F}" type="slidenum">
              <a:rPr lang="en-GB" sz="1400" smtClean="0">
                <a:solidFill>
                  <a:prstClr val="black"/>
                </a:solidFill>
              </a:rPr>
              <a:pPr>
                <a:defRPr/>
              </a:pPr>
              <a:t>9</a:t>
            </a:fld>
            <a:endParaRPr lang="en-GB" sz="1400"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3841750" y="6577013"/>
            <a:ext cx="2711450" cy="2033587"/>
          </a:xfrm>
          <a:ln/>
        </p:spPr>
      </p:sp>
      <p:sp>
        <p:nvSpPr>
          <p:cNvPr id="71683" name="Rectangle 3"/>
          <p:cNvSpPr>
            <a:spLocks noGrp="1" noChangeArrowheads="1"/>
          </p:cNvSpPr>
          <p:nvPr>
            <p:ph type="body" idx="1"/>
          </p:nvPr>
        </p:nvSpPr>
        <p:spPr>
          <a:xfrm>
            <a:off x="686125" y="4344866"/>
            <a:ext cx="5485757" cy="4114800"/>
          </a:xfrm>
          <a:noFill/>
          <a:ln/>
        </p:spPr>
        <p:txBody>
          <a:bodyPr/>
          <a:lstStyle/>
          <a:p>
            <a:endParaRPr lang="en-GB"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0" y="6577013"/>
            <a:ext cx="2711450" cy="2033587"/>
          </a:xfrm>
        </p:spPr>
      </p:sp>
      <p:sp>
        <p:nvSpPr>
          <p:cNvPr id="3" name="Notes Placeholder 2"/>
          <p:cNvSpPr>
            <a:spLocks noGrp="1"/>
          </p:cNvSpPr>
          <p:nvPr>
            <p:ph type="body" idx="1"/>
          </p:nvPr>
        </p:nvSpPr>
        <p:spPr/>
        <p:txBody>
          <a:bodyPr>
            <a:normAutofit/>
          </a:bodyPr>
          <a:lstStyle/>
          <a:p>
            <a:r>
              <a:rPr lang="en-US" sz="1200" dirty="0" smtClean="0">
                <a:solidFill>
                  <a:schemeClr val="tx1"/>
                </a:solidFill>
                <a:latin typeface="+mn-lt"/>
                <a:cs typeface="+mn-cs"/>
              </a:rPr>
              <a:t>Another key component of the right path is choosing the best sites for your needs.</a:t>
            </a:r>
          </a:p>
          <a:p>
            <a:endParaRPr lang="en-US" sz="1200" dirty="0" smtClean="0">
              <a:solidFill>
                <a:schemeClr val="tx1"/>
              </a:solidFill>
              <a:latin typeface="+mn-lt"/>
              <a:cs typeface="+mn-cs"/>
            </a:endParaRPr>
          </a:p>
          <a:p>
            <a:r>
              <a:rPr lang="en-US" sz="1200" dirty="0" smtClean="0">
                <a:solidFill>
                  <a:schemeClr val="tx1"/>
                </a:solidFill>
                <a:latin typeface="+mn-lt"/>
                <a:cs typeface="+mn-cs"/>
              </a:rPr>
              <a:t>At Quintiles, we have constructed a network of elite sites around the world that are the best at what they do.  These sites are so important to us that we assign staff to ensure a good relationship is maintained.  We meet with them monthly to review studies, the site’s metrics, and provide advice.  The engagement is working well and as you can see from this data, our partner sites, on average, have an enrollment rate that is 50% higher than our non-partner sites.   You can also see that in well-established regions, like North America, the differential is even higher.  </a:t>
            </a:r>
          </a:p>
          <a:p>
            <a:endParaRPr lang="en-US" sz="1200" dirty="0" smtClean="0">
              <a:solidFill>
                <a:schemeClr val="tx1"/>
              </a:solidFill>
              <a:latin typeface="+mn-lt"/>
              <a:cs typeface="+mn-cs"/>
            </a:endParaRPr>
          </a:p>
          <a:p>
            <a:r>
              <a:rPr lang="en-US" sz="1200" dirty="0" smtClean="0">
                <a:solidFill>
                  <a:schemeClr val="tx1"/>
                </a:solidFill>
                <a:latin typeface="+mn-lt"/>
                <a:cs typeface="+mn-cs"/>
              </a:rPr>
              <a:t>Through these relationships, we also talk about upcoming studies so investigators who we trust can better inform our planning.</a:t>
            </a:r>
          </a:p>
          <a:p>
            <a:endParaRPr lang="en-US" sz="1200" dirty="0" smtClean="0">
              <a:solidFill>
                <a:schemeClr val="tx1"/>
              </a:solidFill>
              <a:latin typeface="+mn-lt"/>
              <a:cs typeface="+mn-cs"/>
            </a:endParaRPr>
          </a:p>
          <a:p>
            <a:r>
              <a:rPr lang="en-US" sz="1200" dirty="0" smtClean="0">
                <a:solidFill>
                  <a:schemeClr val="tx1"/>
                </a:solidFill>
                <a:latin typeface="+mn-lt"/>
                <a:cs typeface="+mn-cs"/>
              </a:rPr>
              <a:t>We will continue to grow this program into more countries and more therapeutic areas to be able to reach the patients that we need.</a:t>
            </a:r>
          </a:p>
          <a:p>
            <a:endParaRPr lang="en-US" sz="1200" dirty="0" smtClean="0">
              <a:solidFill>
                <a:schemeClr val="tx1"/>
              </a:solidFill>
              <a:latin typeface="+mn-lt"/>
              <a:cs typeface="+mn-cs"/>
            </a:endParaRPr>
          </a:p>
          <a:p>
            <a:r>
              <a:rPr lang="en-US" sz="1200" dirty="0" smtClean="0">
                <a:solidFill>
                  <a:schemeClr val="tx1"/>
                </a:solidFill>
                <a:latin typeface="+mn-lt"/>
                <a:cs typeface="+mn-cs"/>
              </a:rPr>
              <a:t> </a:t>
            </a:r>
            <a:endParaRPr lang="en-US" dirty="0"/>
          </a:p>
        </p:txBody>
      </p:sp>
      <p:sp>
        <p:nvSpPr>
          <p:cNvPr id="4" name="Slide Number Placeholder 3"/>
          <p:cNvSpPr>
            <a:spLocks noGrp="1"/>
          </p:cNvSpPr>
          <p:nvPr>
            <p:ph type="sldNum" sz="quarter" idx="10"/>
          </p:nvPr>
        </p:nvSpPr>
        <p:spPr/>
        <p:txBody>
          <a:bodyPr/>
          <a:lstStyle/>
          <a:p>
            <a:fld id="{5391D559-DD92-F84A-8FB8-DE06CF203439}" type="slidenum">
              <a:rPr lang="en-US" smtClean="0">
                <a:solidFill>
                  <a:prstClr val="black"/>
                </a:solidFill>
              </a: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4"/>
          <p:cNvSpPr/>
          <p:nvPr userDrawn="1"/>
        </p:nvSpPr>
        <p:spPr>
          <a:xfrm>
            <a:off x="0" y="0"/>
            <a:ext cx="2438399"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6" name="Text Placeholder 11"/>
          <p:cNvSpPr txBox="1">
            <a:spLocks/>
          </p:cNvSpPr>
          <p:nvPr userDrawn="1"/>
        </p:nvSpPr>
        <p:spPr>
          <a:xfrm>
            <a:off x="2514600" y="6553200"/>
            <a:ext cx="2438400" cy="228600"/>
          </a:xfrm>
          <a:prstGeom prst="rect">
            <a:avLst/>
          </a:prstGeom>
        </p:spPr>
        <p:txBody>
          <a:bodyPr/>
          <a:lstStyle>
            <a:lvl1pPr marL="0" indent="0">
              <a:spcBef>
                <a:spcPts val="0"/>
              </a:spcBef>
              <a:buNone/>
              <a:defRPr sz="900" baseline="0">
                <a:solidFill>
                  <a:schemeClr val="bg1"/>
                </a:solidFill>
              </a:defRPr>
            </a:lvl1pPr>
            <a:lvl2pPr marL="0" indent="0">
              <a:spcBef>
                <a:spcPts val="0"/>
              </a:spcBef>
              <a:buNone/>
              <a:defRPr sz="900">
                <a:solidFill>
                  <a:srgbClr val="FFFFFF"/>
                </a:solidFill>
              </a:defRPr>
            </a:lvl2pPr>
            <a:lvl3pPr marL="0" indent="0">
              <a:spcBef>
                <a:spcPts val="0"/>
              </a:spcBef>
              <a:buNone/>
              <a:defRPr sz="900">
                <a:solidFill>
                  <a:srgbClr val="FFFFFF"/>
                </a:solidFill>
              </a:defRPr>
            </a:lvl3pPr>
            <a:lvl4pPr marL="0" indent="0">
              <a:spcBef>
                <a:spcPts val="0"/>
              </a:spcBef>
              <a:buNone/>
              <a:defRPr sz="900">
                <a:solidFill>
                  <a:srgbClr val="FFFFFF"/>
                </a:solidFill>
              </a:defRPr>
            </a:lvl4pPr>
            <a:lvl5pPr marL="0" indent="0">
              <a:spcBef>
                <a:spcPts val="0"/>
              </a:spcBef>
              <a:buNone/>
              <a:defRPr sz="900">
                <a:solidFill>
                  <a:srgbClr val="FFFFFF"/>
                </a:solidFill>
              </a:defRPr>
            </a:lvl5pPr>
          </a:lstStyle>
          <a:p>
            <a:pPr>
              <a:buFont typeface="Lucida Grande" charset="0"/>
              <a:buNone/>
              <a:defRPr/>
            </a:pPr>
            <a:endParaRPr lang="en-US" dirty="0">
              <a:solidFill>
                <a:srgbClr val="0096D7"/>
              </a:solidFill>
              <a:latin typeface="Arial"/>
              <a:ea typeface="+mn-ea"/>
            </a:endParaRPr>
          </a:p>
        </p:txBody>
      </p:sp>
      <p:sp>
        <p:nvSpPr>
          <p:cNvPr id="7" name="Content Placeholder 2"/>
          <p:cNvSpPr>
            <a:spLocks noGrp="1"/>
          </p:cNvSpPr>
          <p:nvPr>
            <p:ph idx="1" hasCustomPrompt="1"/>
          </p:nvPr>
        </p:nvSpPr>
        <p:spPr>
          <a:xfrm>
            <a:off x="76200" y="228600"/>
            <a:ext cx="2286000" cy="304800"/>
          </a:xfrm>
          <a:prstGeom prst="rect">
            <a:avLst/>
          </a:prstGeom>
          <a:ln>
            <a:noFill/>
          </a:ln>
        </p:spPr>
        <p:txBody>
          <a:bodyPr/>
          <a:lstStyle>
            <a:lvl1pPr>
              <a:spcBef>
                <a:spcPts val="1200"/>
              </a:spcBef>
              <a:buNone/>
              <a:defRPr sz="1400" b="1" cap="all" baseline="0">
                <a:solidFill>
                  <a:schemeClr val="bg1"/>
                </a:solidFill>
              </a:defRPr>
            </a:lvl1pPr>
            <a:lvl2pPr>
              <a:lnSpc>
                <a:spcPts val="1800"/>
              </a:lnSpc>
              <a:spcBef>
                <a:spcPts val="400"/>
              </a:spcBef>
              <a:defRPr/>
            </a:lvl2pPr>
          </a:lstStyle>
          <a:p>
            <a:pPr lvl="0"/>
            <a:r>
              <a:rPr lang="en-US" dirty="0" smtClean="0"/>
              <a:t>Sidebar Treatment 1</a:t>
            </a:r>
          </a:p>
        </p:txBody>
      </p:sp>
      <p:sp>
        <p:nvSpPr>
          <p:cNvPr id="8" name="Content Placeholder 2"/>
          <p:cNvSpPr>
            <a:spLocks noGrp="1"/>
          </p:cNvSpPr>
          <p:nvPr>
            <p:ph idx="10" hasCustomPrompt="1"/>
          </p:nvPr>
        </p:nvSpPr>
        <p:spPr>
          <a:xfrm>
            <a:off x="-76200" y="762000"/>
            <a:ext cx="2362200" cy="457200"/>
          </a:xfrm>
          <a:prstGeom prst="rect">
            <a:avLst/>
          </a:prstGeom>
          <a:ln>
            <a:noFill/>
          </a:ln>
        </p:spPr>
        <p:txBody>
          <a:bodyPr tIns="0" rIns="0" bIns="0"/>
          <a:lstStyle>
            <a:lvl1pPr indent="0" algn="l">
              <a:spcBef>
                <a:spcPts val="1200"/>
              </a:spcBef>
              <a:buNone/>
              <a:defRPr sz="1200" b="0" cap="none" baseline="0">
                <a:solidFill>
                  <a:schemeClr val="bg1"/>
                </a:solidFill>
              </a:defRPr>
            </a:lvl1pPr>
            <a:lvl2pPr>
              <a:lnSpc>
                <a:spcPts val="1800"/>
              </a:lnSpc>
              <a:spcBef>
                <a:spcPts val="400"/>
              </a:spcBef>
              <a:defRPr/>
            </a:lvl2pPr>
          </a:lstStyle>
          <a:p>
            <a:pPr lvl="0"/>
            <a:r>
              <a:rPr lang="en-US" dirty="0" smtClean="0"/>
              <a:t>Copy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whatever whatever:</a:t>
            </a:r>
          </a:p>
        </p:txBody>
      </p:sp>
      <p:sp>
        <p:nvSpPr>
          <p:cNvPr id="9" name="Content Placeholder 2"/>
          <p:cNvSpPr>
            <a:spLocks noGrp="1"/>
          </p:cNvSpPr>
          <p:nvPr>
            <p:ph idx="11" hasCustomPrompt="1"/>
          </p:nvPr>
        </p:nvSpPr>
        <p:spPr>
          <a:xfrm>
            <a:off x="-76200" y="1295400"/>
            <a:ext cx="2362200" cy="3505200"/>
          </a:xfrm>
          <a:prstGeom prst="rect">
            <a:avLst/>
          </a:prstGeom>
          <a:ln>
            <a:noFill/>
          </a:ln>
        </p:spPr>
        <p:txBody>
          <a:bodyPr tIns="0" rIns="0" bIns="0"/>
          <a:lstStyle>
            <a:lvl1pPr indent="0" algn="l">
              <a:spcBef>
                <a:spcPts val="1200"/>
              </a:spcBef>
              <a:buFont typeface="Lucida Grande"/>
              <a:buChar char="&gt;"/>
              <a:defRPr sz="1200" b="0" cap="none" baseline="0">
                <a:solidFill>
                  <a:schemeClr val="bg1"/>
                </a:solidFill>
              </a:defRPr>
            </a:lvl1pPr>
            <a:lvl2pPr>
              <a:lnSpc>
                <a:spcPts val="1800"/>
              </a:lnSpc>
              <a:spcBef>
                <a:spcPts val="400"/>
              </a:spcBef>
              <a:buFont typeface="Lucida Grande"/>
              <a:buChar char="&gt;"/>
              <a:defRPr sz="1200">
                <a:solidFill>
                  <a:srgbClr val="FFFFFF"/>
                </a:solidFill>
              </a:defRPr>
            </a:lvl2pPr>
          </a:lstStyle>
          <a:p>
            <a:pPr lvl="1"/>
            <a:r>
              <a:rPr lang="en-US" dirty="0" smtClean="0"/>
              <a:t>Hopefully only one level of bullets here</a:t>
            </a:r>
          </a:p>
          <a:p>
            <a:pPr lvl="1"/>
            <a:r>
              <a:rPr lang="en-US" dirty="0" smtClean="0"/>
              <a:t>My favorite color is red</a:t>
            </a:r>
          </a:p>
          <a:p>
            <a:pPr lvl="1"/>
            <a:r>
              <a:rPr lang="en-US" dirty="0" smtClean="0"/>
              <a:t>So long and thanks for all the fish</a:t>
            </a:r>
          </a:p>
          <a:p>
            <a:pPr lvl="1"/>
            <a:r>
              <a:rPr lang="en-US" dirty="0" smtClean="0"/>
              <a:t>Lots of places in London don’t have A/C in the summer</a:t>
            </a:r>
          </a:p>
        </p:txBody>
      </p:sp>
      <p:sp>
        <p:nvSpPr>
          <p:cNvPr id="10" name="Title 1"/>
          <p:cNvSpPr>
            <a:spLocks noGrp="1"/>
          </p:cNvSpPr>
          <p:nvPr>
            <p:ph type="title" hasCustomPrompt="1"/>
          </p:nvPr>
        </p:nvSpPr>
        <p:spPr>
          <a:xfrm>
            <a:off x="2819400" y="685800"/>
            <a:ext cx="6096000" cy="481012"/>
          </a:xfrm>
          <a:prstGeom prst="rect">
            <a:avLst/>
          </a:prstGeom>
        </p:spPr>
        <p:txBody>
          <a:bodyPr/>
          <a:lstStyle>
            <a:lvl1pPr>
              <a:defRPr>
                <a:solidFill>
                  <a:schemeClr val="accent6"/>
                </a:solidFill>
              </a:defRPr>
            </a:lvl1pPr>
          </a:lstStyle>
          <a:p>
            <a:r>
              <a:rPr lang="en-US" dirty="0" smtClean="0"/>
              <a:t>Title Of Slide To Go Here</a:t>
            </a:r>
            <a:endParaRPr lang="en-US" dirty="0"/>
          </a:p>
        </p:txBody>
      </p:sp>
      <p:sp>
        <p:nvSpPr>
          <p:cNvPr id="11" name="Content Placeholder 2"/>
          <p:cNvSpPr>
            <a:spLocks noGrp="1"/>
          </p:cNvSpPr>
          <p:nvPr>
            <p:ph idx="12"/>
          </p:nvPr>
        </p:nvSpPr>
        <p:spPr>
          <a:xfrm>
            <a:off x="2819400" y="1981200"/>
            <a:ext cx="8001000" cy="3733800"/>
          </a:xfrm>
          <a:prstGeom prst="rect">
            <a:avLst/>
          </a:prstGeom>
        </p:spPr>
        <p:txBody>
          <a:bodyPr/>
          <a:lstStyle>
            <a:lvl1pPr>
              <a:spcBef>
                <a:spcPts val="1200"/>
              </a:spcBef>
              <a:defRPr/>
            </a:lvl1pPr>
            <a:lvl2pPr>
              <a:lnSpc>
                <a:spcPts val="1800"/>
              </a:lnSpc>
              <a:spcBef>
                <a:spcPts val="400"/>
              </a:spcBef>
              <a:buFont typeface="Arial"/>
              <a:buChar char="•"/>
              <a:defRPr/>
            </a:lvl2pPr>
            <a:lvl3pPr>
              <a:buFont typeface="Lucida Grande"/>
              <a:buChar char="-"/>
              <a:defRPr/>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12" name="Text Placeholder 8"/>
          <p:cNvSpPr>
            <a:spLocks noGrp="1"/>
          </p:cNvSpPr>
          <p:nvPr>
            <p:ph type="body" sz="quarter" idx="13" hasCustomPrompt="1"/>
          </p:nvPr>
        </p:nvSpPr>
        <p:spPr>
          <a:xfrm>
            <a:off x="2819400" y="1166812"/>
            <a:ext cx="6096000" cy="457200"/>
          </a:xfrm>
          <a:prstGeom prst="rect">
            <a:avLst/>
          </a:prstGeom>
        </p:spPr>
        <p:txBody>
          <a:bodyPr/>
          <a:lstStyle>
            <a:lvl1pPr marL="0" indent="0">
              <a:buNone/>
              <a:defRPr sz="1600" i="1" baseline="0">
                <a:solidFill>
                  <a:srgbClr val="404040"/>
                </a:solidFill>
              </a:defRPr>
            </a:lvl1pPr>
          </a:lstStyle>
          <a:p>
            <a:pPr lvl="0"/>
            <a:r>
              <a:rPr lang="en-US" dirty="0" smtClean="0"/>
              <a:t>Subtitle To Go On This Line</a:t>
            </a:r>
            <a:endParaRPr lang="en-US" dirty="0"/>
          </a:p>
        </p:txBody>
      </p:sp>
      <p:sp>
        <p:nvSpPr>
          <p:cNvPr id="15" name="Slide Number Placeholder 14"/>
          <p:cNvSpPr>
            <a:spLocks noGrp="1"/>
          </p:cNvSpPr>
          <p:nvPr>
            <p:ph type="sldNum" sz="quarter" idx="15"/>
          </p:nvPr>
        </p:nvSpPr>
        <p:spPr/>
        <p:txBody>
          <a:bodyPr/>
          <a:lstStyle/>
          <a:p>
            <a:pPr fontAlgn="auto">
              <a:spcBef>
                <a:spcPts val="0"/>
              </a:spcBef>
              <a:spcAft>
                <a:spcPts val="0"/>
              </a:spcAft>
            </a:pPr>
            <a:r>
              <a:rPr lang="en-GB" dirty="0" smtClean="0">
                <a:solidFill>
                  <a:srgbClr val="000000"/>
                </a:solidFill>
                <a:latin typeface="Arial"/>
              </a:rPr>
              <a:t>Quintiles Confidential</a:t>
            </a:r>
          </a:p>
          <a:p>
            <a:pPr fontAlgn="auto">
              <a:spcBef>
                <a:spcPts val="0"/>
              </a:spcBef>
              <a:spcAft>
                <a:spcPts val="0"/>
              </a:spcAft>
            </a:pPr>
            <a:fld id="{2DF45C2C-70D9-4670-AFC2-EA5F638A0014}" type="slidenum">
              <a:rPr lang="en-GB" smtClean="0">
                <a:solidFill>
                  <a:srgbClr val="000000"/>
                </a:solidFill>
                <a:latin typeface="Arial"/>
                <a:ea typeface="+mn-ea"/>
              </a:rPr>
              <a:pPr fontAlgn="auto">
                <a:spcBef>
                  <a:spcPts val="0"/>
                </a:spcBef>
                <a:spcAft>
                  <a:spcPts val="0"/>
                </a:spcAft>
              </a:pPr>
              <a:t>‹#›</a:t>
            </a:fld>
            <a:endParaRPr lang="en-GB" dirty="0">
              <a:solidFill>
                <a:srgbClr val="000000"/>
              </a:solidFill>
              <a:latin typeface="Arial"/>
              <a:ea typeface="+mn-ea"/>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6_Quintiles Titl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438400"/>
            <a:ext cx="4419600" cy="2057400"/>
          </a:xfrm>
          <a:prstGeom prst="rect">
            <a:avLst/>
          </a:prstGeom>
        </p:spPr>
        <p:txBody>
          <a:bodyPr anchor="ctr"/>
          <a:lstStyle>
            <a:lvl1pPr algn="r">
              <a:defRPr sz="2800" baseline="0">
                <a:solidFill>
                  <a:srgbClr val="414343"/>
                </a:solidFill>
                <a:latin typeface="+mj-lt"/>
              </a:defRPr>
            </a:lvl1pPr>
          </a:lstStyle>
          <a:p>
            <a:r>
              <a:rPr lang="en-US" dirty="0" smtClean="0"/>
              <a:t>Click to add Title.</a:t>
            </a:r>
            <a:br>
              <a:rPr lang="en-US" dirty="0" smtClean="0"/>
            </a:br>
            <a:r>
              <a:rPr lang="en-US" dirty="0" smtClean="0"/>
              <a:t>NOTE: To add a subtitle, use alternate Title Slide </a:t>
            </a:r>
            <a:endParaRPr lang="en-US" dirty="0"/>
          </a:p>
        </p:txBody>
      </p:sp>
      <p:sp>
        <p:nvSpPr>
          <p:cNvPr id="3" name="Subtitle 2"/>
          <p:cNvSpPr>
            <a:spLocks noGrp="1"/>
          </p:cNvSpPr>
          <p:nvPr>
            <p:ph type="subTitle" idx="1" hasCustomPrompt="1"/>
          </p:nvPr>
        </p:nvSpPr>
        <p:spPr>
          <a:xfrm>
            <a:off x="4648200" y="4572000"/>
            <a:ext cx="3886200" cy="685800"/>
          </a:xfrm>
          <a:prstGeom prst="rect">
            <a:avLst/>
          </a:prstGeom>
        </p:spPr>
        <p:txBody>
          <a:bodyPr/>
          <a:lstStyle>
            <a:lvl1pPr marL="0" indent="0" algn="r">
              <a:buNone/>
              <a:defRPr sz="1400" i="1" baseline="0">
                <a:solidFill>
                  <a:srgbClr val="7E808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Author, Title and Date</a:t>
            </a:r>
            <a:endParaRPr lang="en-US" dirty="0"/>
          </a:p>
        </p:txBody>
      </p:sp>
      <p:sp>
        <p:nvSpPr>
          <p:cNvPr id="8" name="Rectangle 7"/>
          <p:cNvSpPr/>
          <p:nvPr/>
        </p:nvSpPr>
        <p:spPr>
          <a:xfrm>
            <a:off x="6738935" y="6477000"/>
            <a:ext cx="1795465" cy="215444"/>
          </a:xfrm>
          <a:prstGeom prst="rect">
            <a:avLst/>
          </a:prstGeom>
        </p:spPr>
        <p:txBody>
          <a:bodyPr wrap="square">
            <a:spAutoFit/>
          </a:bodyPr>
          <a:lstStyle/>
          <a:p>
            <a:pPr algn="r"/>
            <a:r>
              <a:rPr lang="en-US" sz="800" dirty="0" smtClean="0">
                <a:solidFill>
                  <a:schemeClr val="accent3"/>
                </a:solidFill>
              </a:rPr>
              <a:t>Copyright © 2013 Quintiles</a:t>
            </a:r>
            <a:endParaRPr lang="en-US" sz="800" dirty="0">
              <a:solidFill>
                <a:schemeClr val="accent3"/>
              </a:solidFill>
            </a:endParaRPr>
          </a:p>
        </p:txBody>
      </p:sp>
      <p:pic>
        <p:nvPicPr>
          <p:cNvPr id="5" name="Picture 4" descr="Q_tag_hor_pos_full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420" y="735587"/>
            <a:ext cx="4042742" cy="1394736"/>
          </a:xfrm>
          <a:prstGeom prst="rect">
            <a:avLst/>
          </a:prstGeom>
        </p:spPr>
      </p:pic>
    </p:spTree>
    <p:extLst>
      <p:ext uri="{BB962C8B-B14F-4D97-AF65-F5344CB8AC3E}">
        <p14:creationId xmlns:p14="http://schemas.microsoft.com/office/powerpoint/2010/main" val="3234683035"/>
      </p:ext>
    </p:extLst>
  </p:cSld>
  <p:clrMapOvr>
    <a:masterClrMapping/>
  </p:clrMapOvr>
  <p:transition spd="med">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_Header w Subhead">
    <p:spTree>
      <p:nvGrpSpPr>
        <p:cNvPr id="1" name=""/>
        <p:cNvGrpSpPr/>
        <p:nvPr/>
      </p:nvGrpSpPr>
      <p:grpSpPr>
        <a:xfrm>
          <a:off x="0" y="0"/>
          <a:ext cx="0" cy="0"/>
          <a:chOff x="0" y="0"/>
          <a:chExt cx="0" cy="0"/>
        </a:xfrm>
      </p:grpSpPr>
      <p:sp>
        <p:nvSpPr>
          <p:cNvPr id="5" name="Footer Placeholder 3"/>
          <p:cNvSpPr>
            <a:spLocks noGrp="1"/>
          </p:cNvSpPr>
          <p:nvPr>
            <p:ph type="ftr" sz="quarter" idx="16"/>
          </p:nvPr>
        </p:nvSpPr>
        <p:spPr>
          <a:xfrm>
            <a:off x="0" y="6629400"/>
            <a:ext cx="9144000" cy="228600"/>
          </a:xfrm>
          <a:prstGeom prst="rect">
            <a:avLst/>
          </a:prstGeom>
        </p:spPr>
        <p:txBody>
          <a:bodyPr/>
          <a:lstStyle>
            <a:lvl1pPr algn="ctr">
              <a:defRPr sz="900" dirty="0">
                <a:solidFill>
                  <a:schemeClr val="bg1"/>
                </a:solidFill>
              </a:defRPr>
            </a:lvl1pPr>
          </a:lstStyle>
          <a:p>
            <a:endParaRPr lang="en-US" dirty="0"/>
          </a:p>
        </p:txBody>
      </p:sp>
      <p:sp>
        <p:nvSpPr>
          <p:cNvPr id="2" name="Title 1"/>
          <p:cNvSpPr>
            <a:spLocks noGrp="1"/>
          </p:cNvSpPr>
          <p:nvPr>
            <p:ph type="title"/>
          </p:nvPr>
        </p:nvSpPr>
        <p:spPr>
          <a:xfrm>
            <a:off x="457200" y="381000"/>
            <a:ext cx="6096000" cy="481012"/>
          </a:xfrm>
          <a:prstGeom prst="rect">
            <a:avLst/>
          </a:prstGeom>
        </p:spPr>
        <p:txBody>
          <a:bodyPr/>
          <a:lstStyle>
            <a:lvl1pPr>
              <a:defRPr>
                <a:solidFill>
                  <a:schemeClr val="accent1"/>
                </a:solidFill>
              </a:defRPr>
            </a:lvl1pPr>
          </a:lstStyle>
          <a:p>
            <a:r>
              <a:rPr lang="en-US" smtClean="0"/>
              <a:t>Click to edit Master title style</a:t>
            </a:r>
            <a:endParaRPr lang="en-US" dirty="0"/>
          </a:p>
        </p:txBody>
      </p:sp>
      <p:sp>
        <p:nvSpPr>
          <p:cNvPr id="10" name="Content Placeholder 8"/>
          <p:cNvSpPr>
            <a:spLocks noGrp="1"/>
          </p:cNvSpPr>
          <p:nvPr>
            <p:ph sz="quarter" idx="14"/>
          </p:nvPr>
        </p:nvSpPr>
        <p:spPr>
          <a:xfrm>
            <a:off x="457200" y="1471612"/>
            <a:ext cx="8229600" cy="5081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p:nvPr>
        </p:nvSpPr>
        <p:spPr>
          <a:xfrm>
            <a:off x="457200" y="862012"/>
            <a:ext cx="6096000" cy="457200"/>
          </a:xfrm>
          <a:prstGeom prst="rect">
            <a:avLst/>
          </a:prstGeom>
        </p:spPr>
        <p:txBody>
          <a:bodyPr>
            <a:normAutofit/>
          </a:bodyPr>
          <a:lstStyle>
            <a:lvl1pPr>
              <a:buNone/>
              <a:defRPr sz="1600" i="1"/>
            </a:lvl1pPr>
            <a:lvl2pPr>
              <a:buNone/>
              <a:defRPr i="1"/>
            </a:lvl2pPr>
            <a:lvl3pPr>
              <a:buNone/>
              <a:defRPr i="1"/>
            </a:lvl3pPr>
            <a:lvl4pPr>
              <a:buNone/>
              <a:defRPr i="1"/>
            </a:lvl4pPr>
            <a:lvl5pPr>
              <a:buNone/>
              <a:defRPr i="1"/>
            </a:lvl5pPr>
          </a:lstStyle>
          <a:p>
            <a:pPr lvl="0"/>
            <a:r>
              <a:rPr lang="en-US" smtClean="0"/>
              <a:t>Click to edit Master text styles</a:t>
            </a:r>
          </a:p>
        </p:txBody>
      </p:sp>
      <p:sp>
        <p:nvSpPr>
          <p:cNvPr id="6" name="Date Placeholder 3"/>
          <p:cNvSpPr>
            <a:spLocks noGrp="1"/>
          </p:cNvSpPr>
          <p:nvPr>
            <p:ph type="dt" sz="half" idx="11"/>
          </p:nvPr>
        </p:nvSpPr>
        <p:spPr>
          <a:xfrm>
            <a:off x="457200" y="6629400"/>
            <a:ext cx="2133600" cy="228600"/>
          </a:xfrm>
          <a:prstGeom prst="rect">
            <a:avLst/>
          </a:prstGeom>
        </p:spPr>
        <p:txBody>
          <a:bodyPr/>
          <a:lstStyle>
            <a:lvl1pPr>
              <a:defRPr sz="900">
                <a:solidFill>
                  <a:srgbClr val="FFFFFF"/>
                </a:solidFill>
              </a:defRPr>
            </a:lvl1pPr>
          </a:lstStyle>
          <a:p>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019800" cy="990600"/>
          </a:xfrm>
          <a:prstGeom prst="rect">
            <a:avLst/>
          </a:prstGeom>
        </p:spPr>
        <p:txBody>
          <a:bodyPr/>
          <a:lstStyle>
            <a:lvl1pPr>
              <a:defRPr>
                <a:solidFill>
                  <a:srgbClr val="006A71"/>
                </a:solidFill>
              </a:defRPr>
            </a:lvl1pPr>
          </a:lstStyle>
          <a:p>
            <a:r>
              <a:rPr lang="en-US" smtClean="0"/>
              <a:t>Click to edit Master title style</a:t>
            </a:r>
            <a:endParaRPr lang="en-US" dirty="0"/>
          </a:p>
        </p:txBody>
      </p:sp>
      <p:sp>
        <p:nvSpPr>
          <p:cNvPr id="10" name="Content Placeholder 8"/>
          <p:cNvSpPr>
            <a:spLocks noGrp="1"/>
          </p:cNvSpPr>
          <p:nvPr>
            <p:ph sz="quarter" idx="14"/>
          </p:nvPr>
        </p:nvSpPr>
        <p:spPr>
          <a:xfrm>
            <a:off x="457200" y="1471612"/>
            <a:ext cx="8229600" cy="5081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5"/>
          </p:nvPr>
        </p:nvSpPr>
        <p:spPr>
          <a:xfrm>
            <a:off x="0" y="6629400"/>
            <a:ext cx="9144000" cy="228600"/>
          </a:xfrm>
          <a:prstGeom prst="rect">
            <a:avLst/>
          </a:prstGeom>
        </p:spPr>
        <p:txBody>
          <a:bodyPr/>
          <a:lstStyle>
            <a:lvl1pPr algn="ctr">
              <a:defRPr sz="900" dirty="0">
                <a:solidFill>
                  <a:schemeClr val="bg1"/>
                </a:solidFill>
              </a:defRPr>
            </a:lvl1pPr>
          </a:lstStyle>
          <a:p>
            <a:endParaRPr lang="en-US" dirty="0"/>
          </a:p>
        </p:txBody>
      </p:sp>
      <p:sp>
        <p:nvSpPr>
          <p:cNvPr id="5" name="Date Placeholder 3"/>
          <p:cNvSpPr>
            <a:spLocks noGrp="1"/>
          </p:cNvSpPr>
          <p:nvPr>
            <p:ph type="dt" sz="half" idx="11"/>
          </p:nvPr>
        </p:nvSpPr>
        <p:spPr>
          <a:xfrm>
            <a:off x="457200" y="6629400"/>
            <a:ext cx="2133600" cy="228600"/>
          </a:xfrm>
          <a:prstGeom prst="rect">
            <a:avLst/>
          </a:prstGeom>
        </p:spPr>
        <p:txBody>
          <a:bodyPr/>
          <a:lstStyle>
            <a:lvl1pPr>
              <a:defRPr sz="900">
                <a:solidFill>
                  <a:srgbClr val="FFFFFF"/>
                </a:solidFill>
              </a:defRPr>
            </a:lvl1pPr>
          </a:lstStyle>
          <a:p>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allout w/photo_teal">
    <p:spTree>
      <p:nvGrpSpPr>
        <p:cNvPr id="1" name=""/>
        <p:cNvGrpSpPr/>
        <p:nvPr/>
      </p:nvGrpSpPr>
      <p:grpSpPr>
        <a:xfrm>
          <a:off x="0" y="0"/>
          <a:ext cx="0" cy="0"/>
          <a:chOff x="0" y="0"/>
          <a:chExt cx="0" cy="0"/>
        </a:xfrm>
      </p:grpSpPr>
      <p:sp>
        <p:nvSpPr>
          <p:cNvPr id="7" name="Rectangle 6"/>
          <p:cNvSpPr/>
          <p:nvPr/>
        </p:nvSpPr>
        <p:spPr>
          <a:xfrm>
            <a:off x="0" y="5486400"/>
            <a:ext cx="9144000" cy="1143000"/>
          </a:xfrm>
          <a:prstGeom prst="rect">
            <a:avLst/>
          </a:prstGeom>
          <a:solidFill>
            <a:srgbClr val="E9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err="1">
              <a:solidFill>
                <a:prstClr val="white"/>
              </a:solidFill>
            </a:endParaRPr>
          </a:p>
        </p:txBody>
      </p:sp>
      <p:pic>
        <p:nvPicPr>
          <p:cNvPr id="10" name="Picture 11" descr="Brackets_palette.png"/>
          <p:cNvPicPr>
            <a:picLocks noChangeAspect="1"/>
          </p:cNvPicPr>
          <p:nvPr/>
        </p:nvPicPr>
        <p:blipFill>
          <a:blip r:embed="rId2" cstate="print"/>
          <a:srcRect l="73058" t="642" r="10414" b="73643"/>
          <a:stretch>
            <a:fillRect/>
          </a:stretch>
        </p:blipFill>
        <p:spPr bwMode="auto">
          <a:xfrm>
            <a:off x="333375" y="5665788"/>
            <a:ext cx="168275" cy="792162"/>
          </a:xfrm>
          <a:prstGeom prst="rect">
            <a:avLst/>
          </a:prstGeom>
          <a:noFill/>
          <a:ln w="9525">
            <a:noFill/>
            <a:miter lim="800000"/>
            <a:headEnd/>
            <a:tailEnd/>
          </a:ln>
        </p:spPr>
      </p:pic>
      <p:sp>
        <p:nvSpPr>
          <p:cNvPr id="2" name="Title 1"/>
          <p:cNvSpPr>
            <a:spLocks noGrp="1"/>
          </p:cNvSpPr>
          <p:nvPr>
            <p:ph type="title"/>
          </p:nvPr>
        </p:nvSpPr>
        <p:spPr>
          <a:xfrm>
            <a:off x="457200" y="381000"/>
            <a:ext cx="6096000" cy="481012"/>
          </a:xfrm>
          <a:prstGeom prst="rect">
            <a:avLst/>
          </a:prstGeom>
        </p:spPr>
        <p:txBody>
          <a:bodyPr/>
          <a:lstStyle>
            <a:lvl1pPr>
              <a:defRPr>
                <a:solidFill>
                  <a:srgbClr val="006A71"/>
                </a:solidFill>
              </a:defRPr>
            </a:lvl1pPr>
          </a:lstStyle>
          <a:p>
            <a:r>
              <a:rPr lang="en-US" smtClean="0"/>
              <a:t>Click to edit Master title style</a:t>
            </a:r>
            <a:endParaRPr lang="en-US" dirty="0"/>
          </a:p>
        </p:txBody>
      </p:sp>
      <p:sp>
        <p:nvSpPr>
          <p:cNvPr id="8" name="Picture Placeholder 10"/>
          <p:cNvSpPr>
            <a:spLocks noGrp="1"/>
          </p:cNvSpPr>
          <p:nvPr>
            <p:ph type="pic" sz="quarter" idx="14"/>
          </p:nvPr>
        </p:nvSpPr>
        <p:spPr>
          <a:xfrm>
            <a:off x="6172200" y="5486400"/>
            <a:ext cx="2971800" cy="1143000"/>
          </a:xfrm>
          <a:prstGeom prst="rect">
            <a:avLst/>
          </a:prstGeom>
        </p:spPr>
        <p:txBody>
          <a:bodyPr rtlCol="0">
            <a:noAutofit/>
          </a:bodyPr>
          <a:lstStyle/>
          <a:p>
            <a:pPr lvl="0"/>
            <a:r>
              <a:rPr lang="en-US" noProof="0" smtClean="0"/>
              <a:t>Click icon to add picture</a:t>
            </a:r>
            <a:endParaRPr lang="en-US" noProof="0"/>
          </a:p>
        </p:txBody>
      </p:sp>
      <p:sp>
        <p:nvSpPr>
          <p:cNvPr id="9" name="Text Placeholder 11"/>
          <p:cNvSpPr>
            <a:spLocks noGrp="1"/>
          </p:cNvSpPr>
          <p:nvPr>
            <p:ph type="body" sz="quarter" idx="15"/>
          </p:nvPr>
        </p:nvSpPr>
        <p:spPr>
          <a:xfrm>
            <a:off x="457200" y="5532963"/>
            <a:ext cx="5638800" cy="1066800"/>
          </a:xfrm>
          <a:prstGeom prst="rect">
            <a:avLst/>
          </a:prstGeom>
        </p:spPr>
        <p:txBody>
          <a:bodyPr anchor="ctr"/>
          <a:lstStyle>
            <a:lvl1pPr marL="0" marR="0" indent="0" algn="l" defTabSz="914400" rtl="0" eaLnBrk="0" fontAlgn="base" latinLnBrk="0" hangingPunct="0">
              <a:lnSpc>
                <a:spcPts val="2400"/>
              </a:lnSpc>
              <a:spcBef>
                <a:spcPts val="0"/>
              </a:spcBef>
              <a:spcAft>
                <a:spcPct val="0"/>
              </a:spcAft>
              <a:buClrTx/>
              <a:buSzTx/>
              <a:buFontTx/>
              <a:buNone/>
              <a:tabLst/>
              <a:defRPr sz="1600" b="0" i="0" baseline="0">
                <a:solidFill>
                  <a:srgbClr val="006A71"/>
                </a:solidFill>
                <a:latin typeface="Georgia" pitchFamily="18" charset="0"/>
              </a:defRPr>
            </a:lvl1pPr>
            <a:lvl2pPr>
              <a:buFont typeface="Arial"/>
              <a:buChar char="•"/>
              <a:defRPr sz="1200" b="0" i="0">
                <a:latin typeface="Arial"/>
                <a:cs typeface="Arial"/>
              </a:defRPr>
            </a:lvl2pPr>
            <a:lvl3pPr>
              <a:buFont typeface="Lucida Grande"/>
              <a:buChar char="&gt;"/>
              <a:defRPr sz="1200" b="0" i="0">
                <a:latin typeface="Arial"/>
                <a:cs typeface="Arial"/>
              </a:defRPr>
            </a:lvl3pPr>
            <a:lvl4pPr>
              <a:defRPr sz="1600" b="0" i="0">
                <a:latin typeface="Georgia" pitchFamily="18" charset="0"/>
              </a:defRPr>
            </a:lvl4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3" name="Content Placeholder 11"/>
          <p:cNvSpPr>
            <a:spLocks noGrp="1"/>
          </p:cNvSpPr>
          <p:nvPr>
            <p:ph sz="quarter" idx="16"/>
          </p:nvPr>
        </p:nvSpPr>
        <p:spPr>
          <a:xfrm>
            <a:off x="457200" y="1471612"/>
            <a:ext cx="8229600" cy="3938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7"/>
          </p:nvPr>
        </p:nvSpPr>
        <p:spPr>
          <a:xfrm>
            <a:off x="457200" y="862012"/>
            <a:ext cx="6096000" cy="457200"/>
          </a:xfrm>
          <a:prstGeom prst="rect">
            <a:avLst/>
          </a:prstGeom>
        </p:spPr>
        <p:txBody>
          <a:bodyPr>
            <a:noAutofit/>
          </a:bodyPr>
          <a:lstStyle>
            <a:lvl1pPr>
              <a:buNone/>
              <a:defRPr sz="1600" i="1"/>
            </a:lvl1pPr>
            <a:lvl2pPr>
              <a:buNone/>
              <a:defRPr sz="1600" i="1"/>
            </a:lvl2pPr>
            <a:lvl3pPr>
              <a:buNone/>
              <a:defRPr sz="1600" i="1"/>
            </a:lvl3pPr>
            <a:lvl4pPr>
              <a:buNone/>
              <a:defRPr sz="1600" i="1"/>
            </a:lvl4pPr>
            <a:lvl5pPr>
              <a:buNone/>
              <a:defRPr sz="1600" i="1"/>
            </a:lvl5pPr>
          </a:lstStyle>
          <a:p>
            <a:pPr lvl="0"/>
            <a:r>
              <a:rPr lang="en-US" smtClean="0"/>
              <a:t>Click to edit Master text styles</a:t>
            </a:r>
          </a:p>
        </p:txBody>
      </p:sp>
      <p:sp>
        <p:nvSpPr>
          <p:cNvPr id="19" name="Footer Placeholder 2"/>
          <p:cNvSpPr>
            <a:spLocks noGrp="1"/>
          </p:cNvSpPr>
          <p:nvPr>
            <p:ph type="ftr" sz="quarter" idx="18"/>
          </p:nvPr>
        </p:nvSpPr>
        <p:spPr>
          <a:xfrm>
            <a:off x="0" y="6629400"/>
            <a:ext cx="9144000" cy="228600"/>
          </a:xfrm>
          <a:prstGeom prst="rect">
            <a:avLst/>
          </a:prstGeom>
        </p:spPr>
        <p:txBody>
          <a:bodyPr/>
          <a:lstStyle>
            <a:lvl1pPr algn="ctr">
              <a:defRPr sz="900">
                <a:solidFill>
                  <a:schemeClr val="bg1"/>
                </a:solidFill>
              </a:defRPr>
            </a:lvl1pPr>
          </a:lstStyle>
          <a:p>
            <a:endParaRPr lang="en-US" dirty="0"/>
          </a:p>
        </p:txBody>
      </p:sp>
      <p:pic>
        <p:nvPicPr>
          <p:cNvPr id="12" name="Picture 11" descr="Brackets_palette.png"/>
          <p:cNvPicPr>
            <a:picLocks noChangeAspect="1"/>
          </p:cNvPicPr>
          <p:nvPr/>
        </p:nvPicPr>
        <p:blipFill>
          <a:blip r:embed="rId2" cstate="print"/>
          <a:srcRect l="73058" t="642" r="10414" b="73643"/>
          <a:stretch>
            <a:fillRect/>
          </a:stretch>
        </p:blipFill>
        <p:spPr bwMode="auto">
          <a:xfrm>
            <a:off x="333375" y="5665788"/>
            <a:ext cx="168275" cy="792162"/>
          </a:xfrm>
          <a:prstGeom prst="rect">
            <a:avLst/>
          </a:prstGeom>
          <a:noFill/>
          <a:ln w="9525">
            <a:noFill/>
            <a:miter lim="800000"/>
            <a:headEnd/>
            <a:tailEnd/>
          </a:ln>
        </p:spPr>
      </p:pic>
      <p:pic>
        <p:nvPicPr>
          <p:cNvPr id="14" name="Picture 13" descr="Brackets_palette.png"/>
          <p:cNvPicPr>
            <a:picLocks noChangeAspect="1"/>
          </p:cNvPicPr>
          <p:nvPr/>
        </p:nvPicPr>
        <p:blipFill>
          <a:blip r:embed="rId2" cstate="print"/>
          <a:srcRect l="73058" t="642" r="10414" b="73643"/>
          <a:stretch>
            <a:fillRect/>
          </a:stretch>
        </p:blipFill>
        <p:spPr bwMode="auto">
          <a:xfrm>
            <a:off x="333375" y="5665788"/>
            <a:ext cx="168275" cy="792162"/>
          </a:xfrm>
          <a:prstGeom prst="rect">
            <a:avLst/>
          </a:prstGeom>
          <a:noFill/>
          <a:ln w="9525">
            <a:noFill/>
            <a:miter lim="800000"/>
            <a:headEnd/>
            <a:tailEnd/>
          </a:ln>
        </p:spPr>
      </p:pic>
      <p:pic>
        <p:nvPicPr>
          <p:cNvPr id="17" name="Picture 16" descr="Brackets_palette.png"/>
          <p:cNvPicPr>
            <a:picLocks noChangeAspect="1"/>
          </p:cNvPicPr>
          <p:nvPr/>
        </p:nvPicPr>
        <p:blipFill>
          <a:blip r:embed="rId2" cstate="print"/>
          <a:srcRect l="73058" t="642" r="10414" b="73643"/>
          <a:stretch>
            <a:fillRect/>
          </a:stretch>
        </p:blipFill>
        <p:spPr bwMode="auto">
          <a:xfrm>
            <a:off x="333375" y="5665788"/>
            <a:ext cx="168275" cy="792162"/>
          </a:xfrm>
          <a:prstGeom prst="rect">
            <a:avLst/>
          </a:prstGeom>
          <a:noFill/>
          <a:ln w="9525">
            <a:noFill/>
            <a:miter lim="800000"/>
            <a:headEnd/>
            <a:tailEnd/>
          </a:ln>
        </p:spPr>
      </p:pic>
      <p:pic>
        <p:nvPicPr>
          <p:cNvPr id="15" name="Picture 14" descr="Brackets_palette.png"/>
          <p:cNvPicPr>
            <a:picLocks noChangeAspect="1"/>
          </p:cNvPicPr>
          <p:nvPr/>
        </p:nvPicPr>
        <p:blipFill>
          <a:blip r:embed="rId2" cstate="print"/>
          <a:srcRect l="73058" t="642" r="10414" b="73643"/>
          <a:stretch>
            <a:fillRect/>
          </a:stretch>
        </p:blipFill>
        <p:spPr bwMode="auto">
          <a:xfrm>
            <a:off x="333375" y="5665788"/>
            <a:ext cx="168275" cy="792162"/>
          </a:xfrm>
          <a:prstGeom prst="rect">
            <a:avLst/>
          </a:prstGeom>
          <a:noFill/>
          <a:ln w="9525">
            <a:noFill/>
            <a:miter lim="800000"/>
            <a:headEnd/>
            <a:tailEnd/>
          </a:ln>
        </p:spPr>
      </p:pic>
      <p:pic>
        <p:nvPicPr>
          <p:cNvPr id="18" name="Picture 17" descr="Brackets_palette.png"/>
          <p:cNvPicPr>
            <a:picLocks noChangeAspect="1"/>
          </p:cNvPicPr>
          <p:nvPr/>
        </p:nvPicPr>
        <p:blipFill>
          <a:blip r:embed="rId2" cstate="print"/>
          <a:srcRect l="73058" t="642" r="10414" b="73643"/>
          <a:stretch>
            <a:fillRect/>
          </a:stretch>
        </p:blipFill>
        <p:spPr bwMode="auto">
          <a:xfrm>
            <a:off x="333375" y="5665788"/>
            <a:ext cx="168275" cy="792162"/>
          </a:xfrm>
          <a:prstGeom prst="rect">
            <a:avLst/>
          </a:prstGeom>
          <a:noFill/>
          <a:ln w="9525">
            <a:noFill/>
            <a:miter lim="800000"/>
            <a:headEnd/>
            <a:tailEnd/>
          </a:ln>
        </p:spPr>
      </p:pic>
      <p:pic>
        <p:nvPicPr>
          <p:cNvPr id="20" name="Picture 19" descr="Brackets_palette.png"/>
          <p:cNvPicPr>
            <a:picLocks noChangeAspect="1"/>
          </p:cNvPicPr>
          <p:nvPr/>
        </p:nvPicPr>
        <p:blipFill>
          <a:blip r:embed="rId2" cstate="print"/>
          <a:srcRect l="73058" t="642" r="10414" b="73643"/>
          <a:stretch>
            <a:fillRect/>
          </a:stretch>
        </p:blipFill>
        <p:spPr bwMode="auto">
          <a:xfrm>
            <a:off x="333375" y="5665788"/>
            <a:ext cx="168275" cy="792162"/>
          </a:xfrm>
          <a:prstGeom prst="rect">
            <a:avLst/>
          </a:prstGeom>
          <a:noFill/>
          <a:ln w="9525">
            <a:noFill/>
            <a:miter lim="800000"/>
            <a:headEnd/>
            <a:tailEnd/>
          </a:ln>
        </p:spPr>
      </p:pic>
      <p:sp>
        <p:nvSpPr>
          <p:cNvPr id="21" name="Date Placeholder 3"/>
          <p:cNvSpPr>
            <a:spLocks noGrp="1"/>
          </p:cNvSpPr>
          <p:nvPr>
            <p:ph type="dt" sz="half" idx="11"/>
          </p:nvPr>
        </p:nvSpPr>
        <p:spPr>
          <a:xfrm>
            <a:off x="457200" y="6629400"/>
            <a:ext cx="2133600" cy="228600"/>
          </a:xfrm>
          <a:prstGeom prst="rect">
            <a:avLst/>
          </a:prstGeom>
        </p:spPr>
        <p:txBody>
          <a:bodyPr/>
          <a:lstStyle>
            <a:lvl1pPr>
              <a:defRPr sz="900">
                <a:solidFill>
                  <a:srgbClr val="FFFFFF"/>
                </a:solidFill>
              </a:defRPr>
            </a:lvl1pPr>
          </a:lstStyle>
          <a:p>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er and Subheader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096000" cy="481012"/>
          </a:xfrm>
          <a:prstGeom prst="rect">
            <a:avLst/>
          </a:prstGeom>
        </p:spPr>
        <p:txBody>
          <a:bodyPr/>
          <a:lstStyle>
            <a:lvl1pPr>
              <a:defRPr>
                <a:solidFill>
                  <a:schemeClr val="accent1"/>
                </a:solidFill>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457200" y="862012"/>
            <a:ext cx="6096000" cy="533400"/>
          </a:xfrm>
          <a:prstGeom prst="rect">
            <a:avLst/>
          </a:prstGeom>
        </p:spPr>
        <p:txBody>
          <a:bodyPr/>
          <a:lstStyle>
            <a:lvl1pPr marL="0" indent="0">
              <a:spcBef>
                <a:spcPts val="0"/>
              </a:spcBef>
              <a:buFontTx/>
              <a:buNone/>
              <a:defRPr sz="1600" b="0" i="1">
                <a:solidFill>
                  <a:srgbClr val="414343"/>
                </a:solidFill>
              </a:defRPr>
            </a:lvl1pPr>
            <a:lvl2pPr marL="0" indent="0">
              <a:spcBef>
                <a:spcPts val="0"/>
              </a:spcBef>
              <a:buFontTx/>
              <a:buNone/>
              <a:defRPr sz="1600" b="0" i="1">
                <a:solidFill>
                  <a:schemeClr val="accent6"/>
                </a:solidFill>
              </a:defRPr>
            </a:lvl2pPr>
            <a:lvl3pPr marL="0" indent="0">
              <a:spcBef>
                <a:spcPts val="0"/>
              </a:spcBef>
              <a:buFontTx/>
              <a:buNone/>
              <a:defRPr sz="1600" b="0" i="1">
                <a:solidFill>
                  <a:schemeClr val="accent6"/>
                </a:solidFill>
              </a:defRPr>
            </a:lvl3pPr>
            <a:lvl4pPr marL="0" indent="0">
              <a:spcBef>
                <a:spcPts val="0"/>
              </a:spcBef>
              <a:buFontTx/>
              <a:buNone/>
              <a:defRPr sz="1600" b="0" i="1">
                <a:solidFill>
                  <a:schemeClr val="accent6"/>
                </a:solidFill>
              </a:defRPr>
            </a:lvl4pPr>
            <a:lvl5pPr marL="0" indent="0">
              <a:spcBef>
                <a:spcPts val="0"/>
              </a:spcBef>
              <a:buFontTx/>
              <a:buNone/>
              <a:defRPr sz="1600" b="0" i="1">
                <a:solidFill>
                  <a:schemeClr val="accent6"/>
                </a:solidFill>
              </a:defRPr>
            </a:lvl5pPr>
          </a:lstStyle>
          <a:p>
            <a:pPr lvl="0"/>
            <a:r>
              <a:rPr lang="en-US" smtClean="0"/>
              <a:t>Click to edit Master text styles</a:t>
            </a:r>
          </a:p>
        </p:txBody>
      </p:sp>
      <p:sp>
        <p:nvSpPr>
          <p:cNvPr id="4" name="Footer Placeholder 3"/>
          <p:cNvSpPr>
            <a:spLocks noGrp="1"/>
          </p:cNvSpPr>
          <p:nvPr>
            <p:ph type="ftr" sz="quarter" idx="13"/>
          </p:nvPr>
        </p:nvSpPr>
        <p:spPr>
          <a:xfrm>
            <a:off x="0" y="6629400"/>
            <a:ext cx="9144000" cy="228600"/>
          </a:xfrm>
          <a:prstGeom prst="rect">
            <a:avLst/>
          </a:prstGeom>
        </p:spPr>
        <p:txBody>
          <a:bodyPr/>
          <a:lstStyle>
            <a:lvl1pPr algn="ctr">
              <a:defRPr sz="900" dirty="0">
                <a:solidFill>
                  <a:schemeClr val="bg1"/>
                </a:solidFill>
              </a:defRPr>
            </a:lvl1pPr>
          </a:lstStyle>
          <a:p>
            <a:endParaRPr lang="en-US" dirty="0"/>
          </a:p>
        </p:txBody>
      </p:sp>
      <p:sp>
        <p:nvSpPr>
          <p:cNvPr id="5" name="Date Placeholder 3"/>
          <p:cNvSpPr>
            <a:spLocks noGrp="1"/>
          </p:cNvSpPr>
          <p:nvPr>
            <p:ph type="dt" sz="half" idx="11"/>
          </p:nvPr>
        </p:nvSpPr>
        <p:spPr>
          <a:xfrm>
            <a:off x="457200" y="6629400"/>
            <a:ext cx="2133600" cy="228600"/>
          </a:xfrm>
          <a:prstGeom prst="rect">
            <a:avLst/>
          </a:prstGeom>
        </p:spPr>
        <p:txBody>
          <a:bodyPr/>
          <a:lstStyle>
            <a:lvl1pPr>
              <a:defRPr sz="900">
                <a:solidFill>
                  <a:srgbClr val="FFFFFF"/>
                </a:solidFill>
              </a:defRPr>
            </a:lvl1pPr>
          </a:lstStyle>
          <a:p>
            <a:endParaRPr lang="en-US"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096000" cy="1066800"/>
          </a:xfrm>
          <a:prstGeom prst="rect">
            <a:avLst/>
          </a:prstGeom>
        </p:spPr>
        <p:txBody>
          <a:bodyPr/>
          <a:lstStyle>
            <a:lvl1pPr>
              <a:defRPr>
                <a:solidFill>
                  <a:schemeClr val="accent1"/>
                </a:solidFill>
              </a:defRPr>
            </a:lvl1pPr>
          </a:lstStyle>
          <a:p>
            <a:r>
              <a:rPr lang="en-US" smtClean="0"/>
              <a:t>Click to edit Master title style</a:t>
            </a:r>
            <a:endParaRPr lang="en-US" dirty="0"/>
          </a:p>
        </p:txBody>
      </p:sp>
      <p:sp>
        <p:nvSpPr>
          <p:cNvPr id="3" name="Footer Placeholder 3"/>
          <p:cNvSpPr>
            <a:spLocks noGrp="1"/>
          </p:cNvSpPr>
          <p:nvPr>
            <p:ph type="ftr" sz="quarter" idx="10"/>
          </p:nvPr>
        </p:nvSpPr>
        <p:spPr>
          <a:xfrm>
            <a:off x="0" y="6629400"/>
            <a:ext cx="9144000" cy="228600"/>
          </a:xfrm>
          <a:prstGeom prst="rect">
            <a:avLst/>
          </a:prstGeom>
        </p:spPr>
        <p:txBody>
          <a:bodyPr/>
          <a:lstStyle>
            <a:lvl1pPr algn="ctr">
              <a:defRPr sz="900" dirty="0">
                <a:solidFill>
                  <a:srgbClr val="FFFFFF"/>
                </a:solidFill>
              </a:defRPr>
            </a:lvl1pPr>
          </a:lstStyle>
          <a:p>
            <a:pPr>
              <a:defRPr/>
            </a:pPr>
            <a:endParaRPr lang="en-US" dirty="0"/>
          </a:p>
        </p:txBody>
      </p:sp>
      <p:sp>
        <p:nvSpPr>
          <p:cNvPr id="4" name="Date Placeholder 3"/>
          <p:cNvSpPr>
            <a:spLocks noGrp="1"/>
          </p:cNvSpPr>
          <p:nvPr>
            <p:ph type="dt" sz="half" idx="11"/>
          </p:nvPr>
        </p:nvSpPr>
        <p:spPr>
          <a:xfrm>
            <a:off x="457200" y="6629400"/>
            <a:ext cx="2133600" cy="228600"/>
          </a:xfrm>
          <a:prstGeom prst="rect">
            <a:avLst/>
          </a:prstGeom>
        </p:spPr>
        <p:txBody>
          <a:bodyPr/>
          <a:lstStyle>
            <a:lvl1pPr>
              <a:defRPr sz="900">
                <a:solidFill>
                  <a:srgbClr val="FFFFFF"/>
                </a:solidFill>
              </a:defRPr>
            </a:lvl1pPr>
          </a:lstStyle>
          <a:p>
            <a:endParaRPr lang="en-US"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grpSp>
        <p:nvGrpSpPr>
          <p:cNvPr id="3" name="Group 16"/>
          <p:cNvGrpSpPr/>
          <p:nvPr/>
        </p:nvGrpSpPr>
        <p:grpSpPr>
          <a:xfrm>
            <a:off x="457200" y="1317625"/>
            <a:ext cx="8229600" cy="307975"/>
            <a:chOff x="457200" y="1317625"/>
            <a:chExt cx="8229600" cy="307975"/>
          </a:xfrm>
        </p:grpSpPr>
        <p:sp>
          <p:nvSpPr>
            <p:cNvPr id="7" name="TextBox 6"/>
            <p:cNvSpPr txBox="1"/>
            <p:nvPr userDrawn="1"/>
          </p:nvSpPr>
          <p:spPr>
            <a:xfrm>
              <a:off x="457200" y="1317625"/>
              <a:ext cx="2743200" cy="307975"/>
            </a:xfrm>
            <a:prstGeom prst="rect">
              <a:avLst/>
            </a:prstGeom>
            <a:solidFill>
              <a:srgbClr val="006A71"/>
            </a:solidFill>
          </p:spPr>
          <p:txBody>
            <a:bodyPr anchor="ctr">
              <a:spAutoFit/>
            </a:bodyPr>
            <a:lstStyle/>
            <a:p>
              <a:pPr algn="ctr"/>
              <a:r>
                <a:rPr lang="en-US" sz="1400" b="1">
                  <a:solidFill>
                    <a:schemeClr val="bg1"/>
                  </a:solidFill>
                </a:rPr>
                <a:t>Challenge</a:t>
              </a:r>
            </a:p>
          </p:txBody>
        </p:sp>
        <p:sp>
          <p:nvSpPr>
            <p:cNvPr id="8" name="TextBox 7"/>
            <p:cNvSpPr txBox="1"/>
            <p:nvPr/>
          </p:nvSpPr>
          <p:spPr>
            <a:xfrm>
              <a:off x="3200400" y="1317625"/>
              <a:ext cx="2743200" cy="307975"/>
            </a:xfrm>
            <a:prstGeom prst="rect">
              <a:avLst/>
            </a:prstGeom>
            <a:solidFill>
              <a:schemeClr val="accent2"/>
            </a:solidFill>
          </p:spPr>
          <p:txBody>
            <a:bodyPr anchor="ctr">
              <a:spAutoFit/>
            </a:bodyPr>
            <a:lstStyle/>
            <a:p>
              <a:pPr algn="ctr"/>
              <a:r>
                <a:rPr lang="en-US" sz="1400" b="1">
                  <a:solidFill>
                    <a:schemeClr val="bg1"/>
                  </a:solidFill>
                </a:rPr>
                <a:t>Solution</a:t>
              </a:r>
            </a:p>
          </p:txBody>
        </p:sp>
        <p:sp>
          <p:nvSpPr>
            <p:cNvPr id="10" name="TextBox 9"/>
            <p:cNvSpPr txBox="1"/>
            <p:nvPr/>
          </p:nvSpPr>
          <p:spPr>
            <a:xfrm>
              <a:off x="5943600" y="1317625"/>
              <a:ext cx="2743200" cy="307975"/>
            </a:xfrm>
            <a:prstGeom prst="rect">
              <a:avLst/>
            </a:prstGeom>
            <a:solidFill>
              <a:schemeClr val="accent4"/>
            </a:solidFill>
          </p:spPr>
          <p:txBody>
            <a:bodyPr anchor="ctr">
              <a:spAutoFit/>
            </a:bodyPr>
            <a:lstStyle/>
            <a:p>
              <a:pPr algn="ctr"/>
              <a:r>
                <a:rPr lang="en-US" sz="1400" b="1">
                  <a:solidFill>
                    <a:schemeClr val="bg1"/>
                  </a:solidFill>
                </a:rPr>
                <a:t>Results</a:t>
              </a:r>
            </a:p>
          </p:txBody>
        </p:sp>
      </p:grpSp>
      <p:sp>
        <p:nvSpPr>
          <p:cNvPr id="2" name="Title 1"/>
          <p:cNvSpPr>
            <a:spLocks noGrp="1"/>
          </p:cNvSpPr>
          <p:nvPr>
            <p:ph type="title"/>
          </p:nvPr>
        </p:nvSpPr>
        <p:spPr>
          <a:xfrm>
            <a:off x="457200" y="381000"/>
            <a:ext cx="6096000" cy="481012"/>
          </a:xfrm>
          <a:prstGeom prst="rect">
            <a:avLst/>
          </a:prstGeom>
        </p:spPr>
        <p:txBody>
          <a:bodyPr/>
          <a:lstStyle>
            <a:lvl1pPr>
              <a:defRPr>
                <a:solidFill>
                  <a:srgbClr val="006A71"/>
                </a:solidFill>
              </a:defRPr>
            </a:lvl1pPr>
          </a:lstStyle>
          <a:p>
            <a:r>
              <a:rPr lang="en-US" smtClean="0"/>
              <a:t>Click to edit Master title style</a:t>
            </a:r>
            <a:endParaRPr lang="en-US" dirty="0"/>
          </a:p>
        </p:txBody>
      </p:sp>
      <p:sp>
        <p:nvSpPr>
          <p:cNvPr id="9" name="Text Placeholder 8"/>
          <p:cNvSpPr>
            <a:spLocks noGrp="1"/>
          </p:cNvSpPr>
          <p:nvPr>
            <p:ph type="body" sz="quarter" idx="12"/>
          </p:nvPr>
        </p:nvSpPr>
        <p:spPr>
          <a:xfrm>
            <a:off x="457200" y="1776412"/>
            <a:ext cx="2819400" cy="3886200"/>
          </a:xfrm>
          <a:prstGeom prst="rect">
            <a:avLst/>
          </a:prstGeom>
        </p:spPr>
        <p:txBody>
          <a:bodyPr>
            <a:normAutofit/>
          </a:bodyPr>
          <a:lstStyle>
            <a:lvl1pPr>
              <a:defRPr sz="1400">
                <a:solidFill>
                  <a:srgbClr val="414343"/>
                </a:solidFill>
              </a:defRPr>
            </a:lvl1pPr>
            <a:lvl2pPr>
              <a:defRPr sz="1200">
                <a:solidFill>
                  <a:srgbClr val="414343"/>
                </a:solidFill>
              </a:defRPr>
            </a:lvl2pPr>
            <a:lvl3pPr>
              <a:defRPr sz="1200">
                <a:solidFill>
                  <a:srgbClr val="414343"/>
                </a:solidFill>
              </a:defRPr>
            </a:lvl3pPr>
            <a:lvl4pPr>
              <a:defRPr sz="1200">
                <a:solidFill>
                  <a:srgbClr val="414343"/>
                </a:solidFill>
              </a:defRPr>
            </a:lvl4pPr>
            <a:lvl5pPr>
              <a:defRPr sz="1200">
                <a:solidFill>
                  <a:srgbClr val="41434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3200400" y="1776412"/>
            <a:ext cx="2819400" cy="3886200"/>
          </a:xfrm>
          <a:prstGeom prst="rect">
            <a:avLst/>
          </a:prstGeom>
        </p:spPr>
        <p:txBody>
          <a:bodyPr>
            <a:normAutofit/>
          </a:bodyPr>
          <a:lstStyle>
            <a:lvl1pPr>
              <a:defRPr sz="1400">
                <a:solidFill>
                  <a:srgbClr val="414343"/>
                </a:solidFill>
              </a:defRPr>
            </a:lvl1pPr>
            <a:lvl2pPr>
              <a:defRPr sz="1200">
                <a:solidFill>
                  <a:srgbClr val="414343"/>
                </a:solidFill>
              </a:defRPr>
            </a:lvl2pPr>
            <a:lvl3pPr>
              <a:defRPr sz="1200">
                <a:solidFill>
                  <a:srgbClr val="414343"/>
                </a:solidFill>
              </a:defRPr>
            </a:lvl3pPr>
            <a:lvl4pPr>
              <a:defRPr sz="1200">
                <a:solidFill>
                  <a:srgbClr val="414343"/>
                </a:solidFill>
              </a:defRPr>
            </a:lvl4pPr>
            <a:lvl5pPr>
              <a:defRPr sz="1200">
                <a:solidFill>
                  <a:srgbClr val="41434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2"/>
          <p:cNvSpPr>
            <a:spLocks noGrp="1"/>
          </p:cNvSpPr>
          <p:nvPr>
            <p:ph type="body" sz="quarter" idx="14"/>
          </p:nvPr>
        </p:nvSpPr>
        <p:spPr>
          <a:xfrm>
            <a:off x="5943600" y="1776412"/>
            <a:ext cx="2819400" cy="3886200"/>
          </a:xfrm>
          <a:prstGeom prst="rect">
            <a:avLst/>
          </a:prstGeom>
        </p:spPr>
        <p:txBody>
          <a:bodyPr>
            <a:normAutofit/>
          </a:bodyPr>
          <a:lstStyle>
            <a:lvl1pPr>
              <a:buNone/>
              <a:defRPr sz="1400" b="1">
                <a:solidFill>
                  <a:schemeClr val="accent3"/>
                </a:solidFill>
              </a:defRPr>
            </a:lvl1pPr>
            <a:lvl2pPr>
              <a:defRPr sz="1200">
                <a:solidFill>
                  <a:srgbClr val="414343"/>
                </a:solidFill>
              </a:defRPr>
            </a:lvl2pPr>
            <a:lvl3pPr>
              <a:defRPr sz="1200">
                <a:solidFill>
                  <a:srgbClr val="414343"/>
                </a:solidFill>
              </a:defRPr>
            </a:lvl3pPr>
            <a:lvl4pPr>
              <a:defRPr sz="1200">
                <a:solidFill>
                  <a:srgbClr val="414343"/>
                </a:solidFill>
              </a:defRPr>
            </a:lvl4pPr>
            <a:lvl5pPr>
              <a:defRPr sz="1200">
                <a:solidFill>
                  <a:srgbClr val="41434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5"/>
          <p:cNvSpPr>
            <a:spLocks noGrp="1"/>
          </p:cNvSpPr>
          <p:nvPr>
            <p:ph type="body" sz="quarter" idx="15"/>
          </p:nvPr>
        </p:nvSpPr>
        <p:spPr>
          <a:xfrm>
            <a:off x="457200" y="862012"/>
            <a:ext cx="6096000" cy="457200"/>
          </a:xfrm>
          <a:prstGeom prst="rect">
            <a:avLst/>
          </a:prstGeom>
        </p:spPr>
        <p:txBody>
          <a:bodyPr/>
          <a:lstStyle>
            <a:lvl1pPr marL="0" indent="0">
              <a:spcBef>
                <a:spcPts val="0"/>
              </a:spcBef>
              <a:buFontTx/>
              <a:buNone/>
              <a:defRPr sz="1600" b="0" i="1">
                <a:solidFill>
                  <a:srgbClr val="414343"/>
                </a:solidFill>
              </a:defRPr>
            </a:lvl1pPr>
            <a:lvl2pPr marL="0" indent="0">
              <a:spcBef>
                <a:spcPts val="0"/>
              </a:spcBef>
              <a:buFontTx/>
              <a:buNone/>
              <a:defRPr sz="1600" b="0" i="1">
                <a:solidFill>
                  <a:schemeClr val="accent6"/>
                </a:solidFill>
              </a:defRPr>
            </a:lvl2pPr>
            <a:lvl3pPr marL="0" indent="0">
              <a:spcBef>
                <a:spcPts val="0"/>
              </a:spcBef>
              <a:buFontTx/>
              <a:buNone/>
              <a:defRPr sz="1600" b="0" i="1">
                <a:solidFill>
                  <a:schemeClr val="accent6"/>
                </a:solidFill>
              </a:defRPr>
            </a:lvl3pPr>
            <a:lvl4pPr marL="0" indent="0">
              <a:spcBef>
                <a:spcPts val="0"/>
              </a:spcBef>
              <a:buFontTx/>
              <a:buNone/>
              <a:defRPr sz="1600" b="0" i="1">
                <a:solidFill>
                  <a:schemeClr val="accent6"/>
                </a:solidFill>
              </a:defRPr>
            </a:lvl4pPr>
            <a:lvl5pPr marL="0" indent="0">
              <a:spcBef>
                <a:spcPts val="0"/>
              </a:spcBef>
              <a:buFontTx/>
              <a:buNone/>
              <a:defRPr sz="1600" b="0" i="1">
                <a:solidFill>
                  <a:schemeClr val="accent6"/>
                </a:solidFill>
              </a:defRPr>
            </a:lvl5pPr>
          </a:lstStyle>
          <a:p>
            <a:pPr lvl="0"/>
            <a:r>
              <a:rPr lang="en-US" smtClean="0"/>
              <a:t>Click to edit Master text styles</a:t>
            </a:r>
          </a:p>
        </p:txBody>
      </p:sp>
      <p:sp>
        <p:nvSpPr>
          <p:cNvPr id="23" name="Footer Placeholder 2"/>
          <p:cNvSpPr>
            <a:spLocks noGrp="1"/>
          </p:cNvSpPr>
          <p:nvPr>
            <p:ph type="ftr" sz="quarter" idx="16"/>
          </p:nvPr>
        </p:nvSpPr>
        <p:spPr>
          <a:xfrm>
            <a:off x="0" y="6629400"/>
            <a:ext cx="9144000" cy="228600"/>
          </a:xfrm>
          <a:prstGeom prst="rect">
            <a:avLst/>
          </a:prstGeom>
        </p:spPr>
        <p:txBody>
          <a:bodyPr/>
          <a:lstStyle>
            <a:lvl1pPr algn="ctr">
              <a:defRPr sz="900">
                <a:solidFill>
                  <a:schemeClr val="bg1"/>
                </a:solidFill>
              </a:defRPr>
            </a:lvl1pPr>
          </a:lstStyle>
          <a:p>
            <a:endParaRPr lang="en-US" dirty="0"/>
          </a:p>
        </p:txBody>
      </p:sp>
      <p:grpSp>
        <p:nvGrpSpPr>
          <p:cNvPr id="4" name="Group 16"/>
          <p:cNvGrpSpPr/>
          <p:nvPr/>
        </p:nvGrpSpPr>
        <p:grpSpPr>
          <a:xfrm>
            <a:off x="457200" y="1317625"/>
            <a:ext cx="8229600" cy="307975"/>
            <a:chOff x="457200" y="1317625"/>
            <a:chExt cx="8229600" cy="307975"/>
          </a:xfrm>
        </p:grpSpPr>
        <p:sp>
          <p:nvSpPr>
            <p:cNvPr id="16" name="TextBox 15"/>
            <p:cNvSpPr txBox="1"/>
            <p:nvPr userDrawn="1"/>
          </p:nvSpPr>
          <p:spPr>
            <a:xfrm>
              <a:off x="457200" y="1317625"/>
              <a:ext cx="2743200" cy="307975"/>
            </a:xfrm>
            <a:prstGeom prst="rect">
              <a:avLst/>
            </a:prstGeom>
            <a:solidFill>
              <a:srgbClr val="006A71"/>
            </a:solidFill>
          </p:spPr>
          <p:txBody>
            <a:bodyPr anchor="ctr">
              <a:spAutoFit/>
            </a:bodyPr>
            <a:lstStyle/>
            <a:p>
              <a:pPr algn="ctr"/>
              <a:r>
                <a:rPr lang="en-US" sz="1400" b="1">
                  <a:solidFill>
                    <a:schemeClr val="bg1"/>
                  </a:solidFill>
                </a:rPr>
                <a:t>Challenge</a:t>
              </a:r>
            </a:p>
          </p:txBody>
        </p:sp>
        <p:sp>
          <p:nvSpPr>
            <p:cNvPr id="17" name="TextBox 16"/>
            <p:cNvSpPr txBox="1"/>
            <p:nvPr/>
          </p:nvSpPr>
          <p:spPr>
            <a:xfrm>
              <a:off x="3200400" y="1317625"/>
              <a:ext cx="2743200" cy="307975"/>
            </a:xfrm>
            <a:prstGeom prst="rect">
              <a:avLst/>
            </a:prstGeom>
            <a:solidFill>
              <a:schemeClr val="accent2"/>
            </a:solidFill>
          </p:spPr>
          <p:txBody>
            <a:bodyPr anchor="ctr">
              <a:spAutoFit/>
            </a:bodyPr>
            <a:lstStyle/>
            <a:p>
              <a:pPr algn="ctr"/>
              <a:r>
                <a:rPr lang="en-US" sz="1400" b="1">
                  <a:solidFill>
                    <a:schemeClr val="bg1"/>
                  </a:solidFill>
                </a:rPr>
                <a:t>Solution</a:t>
              </a:r>
            </a:p>
          </p:txBody>
        </p:sp>
        <p:sp>
          <p:nvSpPr>
            <p:cNvPr id="18" name="TextBox 17"/>
            <p:cNvSpPr txBox="1"/>
            <p:nvPr/>
          </p:nvSpPr>
          <p:spPr>
            <a:xfrm>
              <a:off x="5943600" y="1317625"/>
              <a:ext cx="2743200" cy="307975"/>
            </a:xfrm>
            <a:prstGeom prst="rect">
              <a:avLst/>
            </a:prstGeom>
            <a:solidFill>
              <a:schemeClr val="accent4"/>
            </a:solidFill>
          </p:spPr>
          <p:txBody>
            <a:bodyPr anchor="ctr">
              <a:spAutoFit/>
            </a:bodyPr>
            <a:lstStyle/>
            <a:p>
              <a:pPr algn="ctr"/>
              <a:r>
                <a:rPr lang="en-US" sz="1400" b="1">
                  <a:solidFill>
                    <a:schemeClr val="bg1"/>
                  </a:solidFill>
                </a:rPr>
                <a:t>Results</a:t>
              </a:r>
            </a:p>
          </p:txBody>
        </p:sp>
      </p:grpSp>
      <p:grpSp>
        <p:nvGrpSpPr>
          <p:cNvPr id="5" name="Group 16"/>
          <p:cNvGrpSpPr/>
          <p:nvPr/>
        </p:nvGrpSpPr>
        <p:grpSpPr>
          <a:xfrm>
            <a:off x="457200" y="1317625"/>
            <a:ext cx="8229600" cy="307975"/>
            <a:chOff x="457200" y="1317625"/>
            <a:chExt cx="8229600" cy="307975"/>
          </a:xfrm>
        </p:grpSpPr>
        <p:sp>
          <p:nvSpPr>
            <p:cNvPr id="20" name="TextBox 19"/>
            <p:cNvSpPr txBox="1"/>
            <p:nvPr userDrawn="1"/>
          </p:nvSpPr>
          <p:spPr>
            <a:xfrm>
              <a:off x="457200" y="1317625"/>
              <a:ext cx="2743200" cy="307975"/>
            </a:xfrm>
            <a:prstGeom prst="rect">
              <a:avLst/>
            </a:prstGeom>
            <a:solidFill>
              <a:srgbClr val="006A71"/>
            </a:solidFill>
          </p:spPr>
          <p:txBody>
            <a:bodyPr anchor="ctr">
              <a:spAutoFit/>
            </a:bodyPr>
            <a:lstStyle/>
            <a:p>
              <a:pPr algn="ctr"/>
              <a:r>
                <a:rPr lang="en-US" sz="1400" b="1">
                  <a:solidFill>
                    <a:schemeClr val="bg1"/>
                  </a:solidFill>
                </a:rPr>
                <a:t>Challenge</a:t>
              </a:r>
            </a:p>
          </p:txBody>
        </p:sp>
        <p:sp>
          <p:nvSpPr>
            <p:cNvPr id="21" name="TextBox 20"/>
            <p:cNvSpPr txBox="1"/>
            <p:nvPr/>
          </p:nvSpPr>
          <p:spPr>
            <a:xfrm>
              <a:off x="3200400" y="1317625"/>
              <a:ext cx="2743200" cy="307975"/>
            </a:xfrm>
            <a:prstGeom prst="rect">
              <a:avLst/>
            </a:prstGeom>
            <a:solidFill>
              <a:schemeClr val="accent2"/>
            </a:solidFill>
          </p:spPr>
          <p:txBody>
            <a:bodyPr anchor="ctr">
              <a:spAutoFit/>
            </a:bodyPr>
            <a:lstStyle/>
            <a:p>
              <a:pPr algn="ctr"/>
              <a:r>
                <a:rPr lang="en-US" sz="1400" b="1">
                  <a:solidFill>
                    <a:schemeClr val="bg1"/>
                  </a:solidFill>
                </a:rPr>
                <a:t>Solution</a:t>
              </a:r>
            </a:p>
          </p:txBody>
        </p:sp>
        <p:sp>
          <p:nvSpPr>
            <p:cNvPr id="22" name="TextBox 21"/>
            <p:cNvSpPr txBox="1"/>
            <p:nvPr/>
          </p:nvSpPr>
          <p:spPr>
            <a:xfrm>
              <a:off x="5943600" y="1317625"/>
              <a:ext cx="2743200" cy="307975"/>
            </a:xfrm>
            <a:prstGeom prst="rect">
              <a:avLst/>
            </a:prstGeom>
            <a:solidFill>
              <a:schemeClr val="accent4"/>
            </a:solidFill>
          </p:spPr>
          <p:txBody>
            <a:bodyPr anchor="ctr">
              <a:spAutoFit/>
            </a:bodyPr>
            <a:lstStyle/>
            <a:p>
              <a:pPr algn="ctr"/>
              <a:r>
                <a:rPr lang="en-US" sz="1400" b="1">
                  <a:solidFill>
                    <a:schemeClr val="bg1"/>
                  </a:solidFill>
                </a:rPr>
                <a:t>Results</a:t>
              </a:r>
            </a:p>
          </p:txBody>
        </p:sp>
      </p:grpSp>
      <p:grpSp>
        <p:nvGrpSpPr>
          <p:cNvPr id="6" name="Group 16"/>
          <p:cNvGrpSpPr/>
          <p:nvPr/>
        </p:nvGrpSpPr>
        <p:grpSpPr>
          <a:xfrm>
            <a:off x="457200" y="1317625"/>
            <a:ext cx="8229600" cy="307975"/>
            <a:chOff x="457200" y="1317625"/>
            <a:chExt cx="8229600" cy="307975"/>
          </a:xfrm>
        </p:grpSpPr>
        <p:sp>
          <p:nvSpPr>
            <p:cNvPr id="25" name="TextBox 24"/>
            <p:cNvSpPr txBox="1"/>
            <p:nvPr userDrawn="1"/>
          </p:nvSpPr>
          <p:spPr>
            <a:xfrm>
              <a:off x="457200" y="1317625"/>
              <a:ext cx="2743200" cy="307975"/>
            </a:xfrm>
            <a:prstGeom prst="rect">
              <a:avLst/>
            </a:prstGeom>
            <a:solidFill>
              <a:srgbClr val="006A71"/>
            </a:solidFill>
          </p:spPr>
          <p:txBody>
            <a:bodyPr anchor="ctr">
              <a:spAutoFit/>
            </a:bodyPr>
            <a:lstStyle/>
            <a:p>
              <a:pPr algn="ctr"/>
              <a:r>
                <a:rPr lang="en-US" sz="1400" b="1">
                  <a:solidFill>
                    <a:schemeClr val="bg1"/>
                  </a:solidFill>
                </a:rPr>
                <a:t>Challenge</a:t>
              </a:r>
            </a:p>
          </p:txBody>
        </p:sp>
        <p:sp>
          <p:nvSpPr>
            <p:cNvPr id="26" name="TextBox 25"/>
            <p:cNvSpPr txBox="1"/>
            <p:nvPr/>
          </p:nvSpPr>
          <p:spPr>
            <a:xfrm>
              <a:off x="3200400" y="1317625"/>
              <a:ext cx="2743200" cy="307975"/>
            </a:xfrm>
            <a:prstGeom prst="rect">
              <a:avLst/>
            </a:prstGeom>
            <a:solidFill>
              <a:schemeClr val="accent2"/>
            </a:solidFill>
          </p:spPr>
          <p:txBody>
            <a:bodyPr anchor="ctr">
              <a:spAutoFit/>
            </a:bodyPr>
            <a:lstStyle/>
            <a:p>
              <a:pPr algn="ctr"/>
              <a:r>
                <a:rPr lang="en-US" sz="1400" b="1">
                  <a:solidFill>
                    <a:schemeClr val="bg1"/>
                  </a:solidFill>
                </a:rPr>
                <a:t>Solution</a:t>
              </a:r>
            </a:p>
          </p:txBody>
        </p:sp>
        <p:sp>
          <p:nvSpPr>
            <p:cNvPr id="27" name="TextBox 26"/>
            <p:cNvSpPr txBox="1"/>
            <p:nvPr/>
          </p:nvSpPr>
          <p:spPr>
            <a:xfrm>
              <a:off x="5943600" y="1317625"/>
              <a:ext cx="2743200" cy="307975"/>
            </a:xfrm>
            <a:prstGeom prst="rect">
              <a:avLst/>
            </a:prstGeom>
            <a:solidFill>
              <a:schemeClr val="accent4"/>
            </a:solidFill>
          </p:spPr>
          <p:txBody>
            <a:bodyPr anchor="ctr">
              <a:spAutoFit/>
            </a:bodyPr>
            <a:lstStyle/>
            <a:p>
              <a:pPr algn="ctr"/>
              <a:r>
                <a:rPr lang="en-US" sz="1400" b="1">
                  <a:solidFill>
                    <a:schemeClr val="bg1"/>
                  </a:solidFill>
                </a:rPr>
                <a:t>Results</a:t>
              </a:r>
            </a:p>
          </p:txBody>
        </p:sp>
      </p:grpSp>
      <p:sp>
        <p:nvSpPr>
          <p:cNvPr id="24" name="Date Placeholder 3"/>
          <p:cNvSpPr>
            <a:spLocks noGrp="1"/>
          </p:cNvSpPr>
          <p:nvPr>
            <p:ph type="dt" sz="half" idx="11"/>
          </p:nvPr>
        </p:nvSpPr>
        <p:spPr>
          <a:xfrm>
            <a:off x="457200" y="6629400"/>
            <a:ext cx="2133600" cy="228600"/>
          </a:xfrm>
          <a:prstGeom prst="rect">
            <a:avLst/>
          </a:prstGeom>
        </p:spPr>
        <p:txBody>
          <a:bodyPr/>
          <a:lstStyle>
            <a:lvl1pPr>
              <a:defRPr sz="900">
                <a:solidFill>
                  <a:srgbClr val="FFFFFF"/>
                </a:solidFill>
              </a:defRPr>
            </a:lvl1pPr>
          </a:lstStyle>
          <a:p>
            <a:endParaRPr lang="en-US"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096000" cy="481012"/>
          </a:xfrm>
          <a:prstGeom prst="rect">
            <a:avLst/>
          </a:prstGeom>
        </p:spPr>
        <p:txBody>
          <a:bodyPr rtlCol="0">
            <a:noAutofit/>
          </a:bodyPr>
          <a:lstStyle>
            <a:lvl1pPr algn="l" defTabSz="914400" rtl="0" eaLnBrk="1" latinLnBrk="0" hangingPunct="1">
              <a:spcBef>
                <a:spcPct val="0"/>
              </a:spcBef>
              <a:buNone/>
              <a:defRPr lang="en-US" sz="2800" kern="1200" dirty="0" smtClean="0">
                <a:solidFill>
                  <a:srgbClr val="006A71"/>
                </a:solidFill>
                <a:latin typeface="+mn-lt"/>
                <a:ea typeface="+mj-ea"/>
                <a:cs typeface="+mj-cs"/>
              </a:defRPr>
            </a:lvl1pPr>
          </a:lstStyle>
          <a:p>
            <a:r>
              <a:rPr lang="en-US" smtClean="0"/>
              <a:t>Click to edit Master title style</a:t>
            </a:r>
            <a:endParaRPr lang="en-US" dirty="0"/>
          </a:p>
        </p:txBody>
      </p:sp>
      <p:sp>
        <p:nvSpPr>
          <p:cNvPr id="25" name="Text Placeholder 24"/>
          <p:cNvSpPr>
            <a:spLocks noGrp="1"/>
          </p:cNvSpPr>
          <p:nvPr>
            <p:ph type="body" sz="quarter" idx="12"/>
          </p:nvPr>
        </p:nvSpPr>
        <p:spPr>
          <a:xfrm>
            <a:off x="457200" y="862012"/>
            <a:ext cx="6096000" cy="457200"/>
          </a:xfrm>
          <a:prstGeom prst="rect">
            <a:avLst/>
          </a:prstGeom>
        </p:spPr>
        <p:txBody>
          <a:bodyPr>
            <a:noAutofit/>
          </a:bodyPr>
          <a:lstStyle>
            <a:lvl1pPr>
              <a:buNone/>
              <a:defRPr sz="1600" i="1">
                <a:solidFill>
                  <a:srgbClr val="414343"/>
                </a:solidFill>
              </a:defRPr>
            </a:lvl1pPr>
            <a:lvl2pPr>
              <a:buNone/>
              <a:defRPr sz="1600" i="1">
                <a:solidFill>
                  <a:srgbClr val="414343"/>
                </a:solidFill>
              </a:defRPr>
            </a:lvl2pPr>
            <a:lvl3pPr>
              <a:buNone/>
              <a:defRPr sz="1600" i="1">
                <a:solidFill>
                  <a:srgbClr val="414343"/>
                </a:solidFill>
              </a:defRPr>
            </a:lvl3pPr>
            <a:lvl4pPr>
              <a:buNone/>
              <a:defRPr sz="1600" i="1">
                <a:solidFill>
                  <a:srgbClr val="414343"/>
                </a:solidFill>
              </a:defRPr>
            </a:lvl4pPr>
            <a:lvl5pPr>
              <a:buNone/>
              <a:defRPr sz="1600" i="1">
                <a:solidFill>
                  <a:srgbClr val="414343"/>
                </a:solidFill>
              </a:defRPr>
            </a:lvl5pPr>
          </a:lstStyle>
          <a:p>
            <a:pPr lvl="0"/>
            <a:r>
              <a:rPr lang="en-US" smtClean="0"/>
              <a:t>Click to edit Master text styles</a:t>
            </a:r>
          </a:p>
        </p:txBody>
      </p:sp>
      <p:sp>
        <p:nvSpPr>
          <p:cNvPr id="27" name="Content Placeholder 26"/>
          <p:cNvSpPr>
            <a:spLocks noGrp="1"/>
          </p:cNvSpPr>
          <p:nvPr>
            <p:ph sz="quarter" idx="13"/>
          </p:nvPr>
        </p:nvSpPr>
        <p:spPr>
          <a:xfrm>
            <a:off x="457200" y="1471612"/>
            <a:ext cx="4038600" cy="5081588"/>
          </a:xfrm>
          <a:prstGeom prst="rect">
            <a:avLst/>
          </a:prstGeom>
        </p:spPr>
        <p:txBody>
          <a:bodyPr/>
          <a:lstStyle>
            <a:lvl1pPr>
              <a:spcBef>
                <a:spcPts val="400"/>
              </a:spcBef>
              <a:defRPr sz="1600" b="0">
                <a:solidFill>
                  <a:srgbClr val="414343"/>
                </a:solidFill>
              </a:defRPr>
            </a:lvl1pPr>
            <a:lvl2pPr>
              <a:spcBef>
                <a:spcPts val="200"/>
              </a:spcBef>
              <a:defRPr sz="1400">
                <a:solidFill>
                  <a:srgbClr val="414343"/>
                </a:solidFill>
              </a:defRPr>
            </a:lvl2pPr>
            <a:lvl3pPr>
              <a:spcBef>
                <a:spcPts val="200"/>
              </a:spcBef>
              <a:defRPr sz="1400">
                <a:solidFill>
                  <a:srgbClr val="414343"/>
                </a:solidFill>
              </a:defRPr>
            </a:lvl3pPr>
            <a:lvl4pPr>
              <a:spcBef>
                <a:spcPts val="200"/>
              </a:spcBef>
              <a:defRPr sz="1400">
                <a:solidFill>
                  <a:srgbClr val="414343"/>
                </a:solidFill>
              </a:defRPr>
            </a:lvl4pPr>
            <a:lvl5pPr>
              <a:spcBef>
                <a:spcPts val="200"/>
              </a:spcBef>
              <a:defRPr sz="1400">
                <a:solidFill>
                  <a:srgbClr val="41434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28"/>
          <p:cNvSpPr>
            <a:spLocks noGrp="1"/>
          </p:cNvSpPr>
          <p:nvPr>
            <p:ph sz="quarter" idx="14"/>
          </p:nvPr>
        </p:nvSpPr>
        <p:spPr>
          <a:xfrm>
            <a:off x="4648200" y="1471612"/>
            <a:ext cx="4038600" cy="5081588"/>
          </a:xfrm>
          <a:prstGeom prst="rect">
            <a:avLst/>
          </a:prstGeom>
        </p:spPr>
        <p:txBody>
          <a:bodyPr/>
          <a:lstStyle>
            <a:lvl1pPr>
              <a:spcBef>
                <a:spcPts val="400"/>
              </a:spcBef>
              <a:defRPr sz="1600">
                <a:solidFill>
                  <a:srgbClr val="414343"/>
                </a:solidFill>
              </a:defRPr>
            </a:lvl1pPr>
            <a:lvl2pPr>
              <a:spcBef>
                <a:spcPts val="200"/>
              </a:spcBef>
              <a:defRPr sz="1400">
                <a:solidFill>
                  <a:srgbClr val="414343"/>
                </a:solidFill>
              </a:defRPr>
            </a:lvl2pPr>
            <a:lvl3pPr>
              <a:spcBef>
                <a:spcPts val="200"/>
              </a:spcBef>
              <a:defRPr sz="1400">
                <a:solidFill>
                  <a:srgbClr val="414343"/>
                </a:solidFill>
              </a:defRPr>
            </a:lvl3pPr>
            <a:lvl4pPr>
              <a:spcBef>
                <a:spcPts val="200"/>
              </a:spcBef>
              <a:defRPr sz="1400">
                <a:solidFill>
                  <a:srgbClr val="414343"/>
                </a:solidFill>
              </a:defRPr>
            </a:lvl4pPr>
            <a:lvl5pPr>
              <a:spcBef>
                <a:spcPts val="200"/>
              </a:spcBef>
              <a:defRPr sz="1400">
                <a:solidFill>
                  <a:srgbClr val="41434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5"/>
          </p:nvPr>
        </p:nvSpPr>
        <p:spPr>
          <a:xfrm>
            <a:off x="0" y="6629400"/>
            <a:ext cx="9144000" cy="228600"/>
          </a:xfrm>
          <a:prstGeom prst="rect">
            <a:avLst/>
          </a:prstGeom>
        </p:spPr>
        <p:txBody>
          <a:bodyPr/>
          <a:lstStyle>
            <a:lvl1pPr algn="ctr">
              <a:defRPr sz="900" dirty="0">
                <a:solidFill>
                  <a:schemeClr val="bg1"/>
                </a:solidFill>
              </a:defRPr>
            </a:lvl1pPr>
          </a:lstStyle>
          <a:p>
            <a:endParaRPr lang="en-US" dirty="0"/>
          </a:p>
        </p:txBody>
      </p:sp>
      <p:sp>
        <p:nvSpPr>
          <p:cNvPr id="7" name="Date Placeholder 3"/>
          <p:cNvSpPr>
            <a:spLocks noGrp="1"/>
          </p:cNvSpPr>
          <p:nvPr>
            <p:ph type="dt" sz="half" idx="11"/>
          </p:nvPr>
        </p:nvSpPr>
        <p:spPr>
          <a:xfrm>
            <a:off x="457200" y="6629400"/>
            <a:ext cx="2133600" cy="228600"/>
          </a:xfrm>
          <a:prstGeom prst="rect">
            <a:avLst/>
          </a:prstGeom>
        </p:spPr>
        <p:txBody>
          <a:bodyPr/>
          <a:lstStyle>
            <a:lvl1pPr>
              <a:defRPr sz="900">
                <a:solidFill>
                  <a:srgbClr val="FFFFFF"/>
                </a:solidFill>
              </a:defRPr>
            </a:lvl1pPr>
          </a:lstStyle>
          <a:p>
            <a:endParaRPr lang="en-US" dirty="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019800" cy="481012"/>
          </a:xfrm>
          <a:prstGeom prst="rect">
            <a:avLst/>
          </a:prstGeom>
        </p:spPr>
        <p:txBody>
          <a:bodyPr rtlCol="0">
            <a:noAutofit/>
          </a:bodyPr>
          <a:lstStyle>
            <a:lvl1pPr algn="l" defTabSz="914400" rtl="0" eaLnBrk="1" latinLnBrk="0" hangingPunct="1">
              <a:spcBef>
                <a:spcPct val="0"/>
              </a:spcBef>
              <a:buNone/>
              <a:defRPr lang="en-US" sz="2800" kern="1200" dirty="0" smtClean="0">
                <a:solidFill>
                  <a:srgbClr val="006A71"/>
                </a:solidFill>
                <a:latin typeface="+mn-lt"/>
                <a:ea typeface="+mj-ea"/>
                <a:cs typeface="+mj-cs"/>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69673"/>
            <a:ext cx="2667000" cy="5081588"/>
          </a:xfrm>
          <a:prstGeom prst="rect">
            <a:avLst/>
          </a:prstGeom>
        </p:spPr>
        <p:txBody>
          <a:bodyPr>
            <a:normAutofit/>
          </a:bodyPr>
          <a:lstStyle>
            <a:lvl1pPr>
              <a:defRPr sz="1200">
                <a:solidFill>
                  <a:srgbClr val="414343"/>
                </a:solidFill>
              </a:defRPr>
            </a:lvl1pPr>
            <a:lvl2pPr>
              <a:spcBef>
                <a:spcPts val="200"/>
              </a:spcBef>
              <a:defRPr sz="1000">
                <a:solidFill>
                  <a:srgbClr val="414343"/>
                </a:solidFill>
              </a:defRPr>
            </a:lvl2pPr>
            <a:lvl3pPr>
              <a:spcBef>
                <a:spcPts val="200"/>
              </a:spcBef>
              <a:defRPr sz="1000">
                <a:solidFill>
                  <a:srgbClr val="414343"/>
                </a:solidFill>
              </a:defRPr>
            </a:lvl3pPr>
            <a:lvl4pPr>
              <a:spcBef>
                <a:spcPts val="200"/>
              </a:spcBef>
              <a:defRPr sz="1000">
                <a:solidFill>
                  <a:srgbClr val="414343"/>
                </a:solidFill>
              </a:defRPr>
            </a:lvl4pPr>
            <a:lvl5pPr>
              <a:spcBef>
                <a:spcPts val="200"/>
              </a:spcBef>
              <a:defRPr sz="1000">
                <a:solidFill>
                  <a:srgbClr val="41434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457200" y="862012"/>
            <a:ext cx="6019800" cy="381000"/>
          </a:xfrm>
          <a:prstGeom prst="rect">
            <a:avLst/>
          </a:prstGeom>
        </p:spPr>
        <p:txBody>
          <a:bodyPr>
            <a:noAutofit/>
          </a:bodyPr>
          <a:lstStyle>
            <a:lvl1pPr marL="0" indent="0">
              <a:spcBef>
                <a:spcPts val="0"/>
              </a:spcBef>
              <a:buFontTx/>
              <a:buNone/>
              <a:defRPr sz="1600" b="0" i="1">
                <a:solidFill>
                  <a:srgbClr val="414343"/>
                </a:solidFill>
              </a:defRPr>
            </a:lvl1pPr>
            <a:lvl2pPr marL="0" indent="0">
              <a:spcBef>
                <a:spcPts val="0"/>
              </a:spcBef>
              <a:buFontTx/>
              <a:buNone/>
              <a:defRPr sz="1600" b="0" i="1">
                <a:solidFill>
                  <a:schemeClr val="accent6"/>
                </a:solidFill>
              </a:defRPr>
            </a:lvl2pPr>
            <a:lvl3pPr marL="0" indent="0">
              <a:spcBef>
                <a:spcPts val="0"/>
              </a:spcBef>
              <a:buFontTx/>
              <a:buNone/>
              <a:defRPr sz="1600" b="0" i="1">
                <a:solidFill>
                  <a:schemeClr val="accent6"/>
                </a:solidFill>
              </a:defRPr>
            </a:lvl3pPr>
            <a:lvl4pPr marL="0" indent="0">
              <a:spcBef>
                <a:spcPts val="0"/>
              </a:spcBef>
              <a:buFontTx/>
              <a:buNone/>
              <a:defRPr sz="1600" b="0" i="1">
                <a:solidFill>
                  <a:schemeClr val="accent6"/>
                </a:solidFill>
              </a:defRPr>
            </a:lvl4pPr>
            <a:lvl5pPr marL="0" indent="0">
              <a:spcBef>
                <a:spcPts val="0"/>
              </a:spcBef>
              <a:buFontTx/>
              <a:buNone/>
              <a:defRPr sz="1600" b="0" i="1">
                <a:solidFill>
                  <a:schemeClr val="accent6"/>
                </a:solidFill>
              </a:defRPr>
            </a:lvl5pPr>
          </a:lstStyle>
          <a:p>
            <a:pPr lvl="0"/>
            <a:r>
              <a:rPr lang="en-US" smtClean="0"/>
              <a:t>Click to edit Master text styles</a:t>
            </a:r>
          </a:p>
        </p:txBody>
      </p:sp>
      <p:sp>
        <p:nvSpPr>
          <p:cNvPr id="8" name="Content Placeholder 2"/>
          <p:cNvSpPr>
            <a:spLocks noGrp="1"/>
          </p:cNvSpPr>
          <p:nvPr>
            <p:ph sz="half" idx="13"/>
          </p:nvPr>
        </p:nvSpPr>
        <p:spPr>
          <a:xfrm>
            <a:off x="3200400" y="1471612"/>
            <a:ext cx="2667000" cy="5081588"/>
          </a:xfrm>
          <a:prstGeom prst="rect">
            <a:avLst/>
          </a:prstGeom>
        </p:spPr>
        <p:txBody>
          <a:bodyPr>
            <a:normAutofit/>
          </a:bodyPr>
          <a:lstStyle>
            <a:lvl1pPr>
              <a:defRPr sz="1200">
                <a:solidFill>
                  <a:srgbClr val="414343"/>
                </a:solidFill>
              </a:defRPr>
            </a:lvl1pPr>
            <a:lvl2pPr>
              <a:spcBef>
                <a:spcPts val="200"/>
              </a:spcBef>
              <a:defRPr sz="1000">
                <a:solidFill>
                  <a:srgbClr val="414343"/>
                </a:solidFill>
              </a:defRPr>
            </a:lvl2pPr>
            <a:lvl3pPr>
              <a:spcBef>
                <a:spcPts val="200"/>
              </a:spcBef>
              <a:defRPr sz="1000">
                <a:solidFill>
                  <a:srgbClr val="414343"/>
                </a:solidFill>
              </a:defRPr>
            </a:lvl3pPr>
            <a:lvl4pPr>
              <a:spcBef>
                <a:spcPts val="200"/>
              </a:spcBef>
              <a:defRPr sz="1000">
                <a:solidFill>
                  <a:srgbClr val="414343"/>
                </a:solidFill>
              </a:defRPr>
            </a:lvl4pPr>
            <a:lvl5pPr>
              <a:spcBef>
                <a:spcPts val="200"/>
              </a:spcBef>
              <a:defRPr sz="1000">
                <a:solidFill>
                  <a:srgbClr val="41434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5943600" y="1471612"/>
            <a:ext cx="2667000" cy="5081588"/>
          </a:xfrm>
          <a:prstGeom prst="rect">
            <a:avLst/>
          </a:prstGeom>
        </p:spPr>
        <p:txBody>
          <a:bodyPr>
            <a:normAutofit/>
          </a:bodyPr>
          <a:lstStyle>
            <a:lvl1pPr>
              <a:defRPr sz="1200">
                <a:solidFill>
                  <a:srgbClr val="414343"/>
                </a:solidFill>
              </a:defRPr>
            </a:lvl1pPr>
            <a:lvl2pPr>
              <a:spcBef>
                <a:spcPts val="200"/>
              </a:spcBef>
              <a:defRPr sz="1000">
                <a:solidFill>
                  <a:srgbClr val="414343"/>
                </a:solidFill>
              </a:defRPr>
            </a:lvl2pPr>
            <a:lvl3pPr>
              <a:spcBef>
                <a:spcPts val="200"/>
              </a:spcBef>
              <a:defRPr sz="1000">
                <a:solidFill>
                  <a:srgbClr val="414343"/>
                </a:solidFill>
              </a:defRPr>
            </a:lvl3pPr>
            <a:lvl4pPr>
              <a:spcBef>
                <a:spcPts val="200"/>
              </a:spcBef>
              <a:defRPr sz="1000">
                <a:solidFill>
                  <a:srgbClr val="414343"/>
                </a:solidFill>
              </a:defRPr>
            </a:lvl4pPr>
            <a:lvl5pPr>
              <a:spcBef>
                <a:spcPts val="200"/>
              </a:spcBef>
              <a:defRPr sz="1000">
                <a:solidFill>
                  <a:srgbClr val="414343"/>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5"/>
          <p:cNvSpPr>
            <a:spLocks noGrp="1"/>
          </p:cNvSpPr>
          <p:nvPr>
            <p:ph type="ftr" sz="quarter" idx="15"/>
          </p:nvPr>
        </p:nvSpPr>
        <p:spPr>
          <a:xfrm>
            <a:off x="0" y="6629400"/>
            <a:ext cx="9144000" cy="228600"/>
          </a:xfrm>
          <a:prstGeom prst="rect">
            <a:avLst/>
          </a:prstGeom>
        </p:spPr>
        <p:txBody>
          <a:bodyPr/>
          <a:lstStyle>
            <a:lvl1pPr algn="ctr">
              <a:defRPr sz="900" dirty="0">
                <a:solidFill>
                  <a:schemeClr val="bg1"/>
                </a:solidFill>
              </a:defRPr>
            </a:lvl1pPr>
          </a:lstStyle>
          <a:p>
            <a:endParaRPr lang="en-US" dirty="0"/>
          </a:p>
        </p:txBody>
      </p:sp>
      <p:sp>
        <p:nvSpPr>
          <p:cNvPr id="11" name="Date Placeholder 3"/>
          <p:cNvSpPr>
            <a:spLocks noGrp="1"/>
          </p:cNvSpPr>
          <p:nvPr>
            <p:ph type="dt" sz="half" idx="11"/>
          </p:nvPr>
        </p:nvSpPr>
        <p:spPr>
          <a:xfrm>
            <a:off x="457200" y="6629400"/>
            <a:ext cx="2133600" cy="228600"/>
          </a:xfrm>
          <a:prstGeom prst="rect">
            <a:avLst/>
          </a:prstGeom>
        </p:spPr>
        <p:txBody>
          <a:bodyPr/>
          <a:lstStyle>
            <a:lvl1pPr>
              <a:defRPr sz="900">
                <a:solidFill>
                  <a:srgbClr val="FFFFFF"/>
                </a:solidFill>
              </a:defRPr>
            </a:lvl1pPr>
          </a:lstStyle>
          <a:p>
            <a:endParaRPr lang="en-US" dirty="0"/>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Slide_Smart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096000" cy="481012"/>
          </a:xfrm>
          <a:prstGeom prst="rect">
            <a:avLst/>
          </a:prstGeom>
        </p:spPr>
        <p:txBody>
          <a:bodyPr/>
          <a:lstStyle>
            <a:lvl1pPr>
              <a:defRPr baseline="0">
                <a:solidFill>
                  <a:srgbClr val="006A71"/>
                </a:solidFill>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457200" y="862012"/>
            <a:ext cx="6096000" cy="533400"/>
          </a:xfrm>
          <a:prstGeom prst="rect">
            <a:avLst/>
          </a:prstGeom>
        </p:spPr>
        <p:txBody>
          <a:bodyPr/>
          <a:lstStyle>
            <a:lvl1pPr marL="0" indent="0">
              <a:spcBef>
                <a:spcPts val="0"/>
              </a:spcBef>
              <a:buFontTx/>
              <a:buNone/>
              <a:defRPr sz="1600" b="0" i="1">
                <a:solidFill>
                  <a:srgbClr val="414343"/>
                </a:solidFill>
              </a:defRPr>
            </a:lvl1pPr>
            <a:lvl2pPr marL="0" indent="0">
              <a:spcBef>
                <a:spcPts val="0"/>
              </a:spcBef>
              <a:buFontTx/>
              <a:buNone/>
              <a:defRPr sz="1600" b="0" i="1">
                <a:solidFill>
                  <a:schemeClr val="accent6"/>
                </a:solidFill>
              </a:defRPr>
            </a:lvl2pPr>
            <a:lvl3pPr marL="0" indent="0">
              <a:spcBef>
                <a:spcPts val="0"/>
              </a:spcBef>
              <a:buFontTx/>
              <a:buNone/>
              <a:defRPr sz="1600" b="0" i="1">
                <a:solidFill>
                  <a:schemeClr val="accent6"/>
                </a:solidFill>
              </a:defRPr>
            </a:lvl3pPr>
            <a:lvl4pPr marL="0" indent="0">
              <a:spcBef>
                <a:spcPts val="0"/>
              </a:spcBef>
              <a:buFontTx/>
              <a:buNone/>
              <a:defRPr sz="1600" b="0" i="1">
                <a:solidFill>
                  <a:schemeClr val="accent6"/>
                </a:solidFill>
              </a:defRPr>
            </a:lvl4pPr>
            <a:lvl5pPr marL="0" indent="0">
              <a:spcBef>
                <a:spcPts val="0"/>
              </a:spcBef>
              <a:buFontTx/>
              <a:buNone/>
              <a:defRPr sz="1600" b="0" i="1">
                <a:solidFill>
                  <a:schemeClr val="accent6"/>
                </a:solidFill>
              </a:defRPr>
            </a:lvl5pPr>
          </a:lstStyle>
          <a:p>
            <a:pPr lvl="0"/>
            <a:r>
              <a:rPr lang="en-US" smtClean="0"/>
              <a:t>Click to edit Master text styles</a:t>
            </a:r>
          </a:p>
        </p:txBody>
      </p:sp>
      <p:sp>
        <p:nvSpPr>
          <p:cNvPr id="68" name="SmartArt Placeholder 67"/>
          <p:cNvSpPr>
            <a:spLocks noGrp="1"/>
          </p:cNvSpPr>
          <p:nvPr>
            <p:ph type="dgm" sz="quarter" idx="16" hasCustomPrompt="1"/>
          </p:nvPr>
        </p:nvSpPr>
        <p:spPr>
          <a:xfrm>
            <a:off x="457200" y="1700212"/>
            <a:ext cx="8229600" cy="4852988"/>
          </a:xfrm>
          <a:prstGeom prst="rect">
            <a:avLst/>
          </a:prstGeom>
        </p:spPr>
        <p:txBody>
          <a:bodyPr/>
          <a:lstStyle>
            <a:lvl1pPr>
              <a:defRPr/>
            </a:lvl1pPr>
          </a:lstStyle>
          <a:p>
            <a:pPr lvl="0"/>
            <a:r>
              <a:rPr lang="en-US" noProof="0" dirty="0" smtClean="0"/>
              <a:t>Click icon to add Smart Art graphic</a:t>
            </a:r>
            <a:endParaRPr lang="en-US" noProof="0" dirty="0"/>
          </a:p>
        </p:txBody>
      </p:sp>
      <p:sp>
        <p:nvSpPr>
          <p:cNvPr id="5" name="Footer Placeholder 3"/>
          <p:cNvSpPr>
            <a:spLocks noGrp="1"/>
          </p:cNvSpPr>
          <p:nvPr>
            <p:ph type="ftr" sz="quarter" idx="17"/>
          </p:nvPr>
        </p:nvSpPr>
        <p:spPr>
          <a:xfrm>
            <a:off x="0" y="6629400"/>
            <a:ext cx="9144000" cy="228600"/>
          </a:xfrm>
          <a:prstGeom prst="rect">
            <a:avLst/>
          </a:prstGeom>
        </p:spPr>
        <p:txBody>
          <a:bodyPr/>
          <a:lstStyle>
            <a:lvl1pPr algn="ctr">
              <a:defRPr sz="900" dirty="0">
                <a:solidFill>
                  <a:schemeClr val="bg1"/>
                </a:solidFill>
              </a:defRPr>
            </a:lvl1pPr>
          </a:lstStyle>
          <a:p>
            <a:endParaRPr lang="en-US" dirty="0"/>
          </a:p>
        </p:txBody>
      </p:sp>
      <p:sp>
        <p:nvSpPr>
          <p:cNvPr id="7" name="Date Placeholder 3"/>
          <p:cNvSpPr>
            <a:spLocks noGrp="1"/>
          </p:cNvSpPr>
          <p:nvPr>
            <p:ph type="dt" sz="half" idx="11"/>
          </p:nvPr>
        </p:nvSpPr>
        <p:spPr>
          <a:xfrm>
            <a:off x="457200" y="6629400"/>
            <a:ext cx="2133600" cy="228600"/>
          </a:xfrm>
          <a:prstGeom prst="rect">
            <a:avLst/>
          </a:prstGeom>
        </p:spPr>
        <p:txBody>
          <a:bodyPr/>
          <a:lstStyle>
            <a:lvl1pPr>
              <a:defRPr sz="900">
                <a:solidFill>
                  <a:srgbClr val="FFFFFF"/>
                </a:solidFill>
              </a:defRPr>
            </a:lvl1pPr>
          </a:lstStyle>
          <a:p>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Slide_Header-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096000" cy="481012"/>
          </a:xfrm>
          <a:prstGeom prst="rect">
            <a:avLst/>
          </a:prstGeom>
        </p:spPr>
        <p:txBody>
          <a:bodyPr/>
          <a:lstStyle>
            <a:lvl1pPr>
              <a:defRPr>
                <a:solidFill>
                  <a:schemeClr val="accent1"/>
                </a:solidFill>
              </a:defRPr>
            </a:lvl1pPr>
          </a:lstStyle>
          <a:p>
            <a:r>
              <a:rPr lang="en-US" smtClean="0"/>
              <a:t>Click to edit Master title style</a:t>
            </a:r>
            <a:endParaRPr lang="en-US" dirty="0"/>
          </a:p>
        </p:txBody>
      </p:sp>
      <p:sp>
        <p:nvSpPr>
          <p:cNvPr id="6" name="Text Placeholder 5"/>
          <p:cNvSpPr>
            <a:spLocks noGrp="1"/>
          </p:cNvSpPr>
          <p:nvPr>
            <p:ph type="body" sz="quarter" idx="12"/>
          </p:nvPr>
        </p:nvSpPr>
        <p:spPr>
          <a:xfrm>
            <a:off x="457200" y="862012"/>
            <a:ext cx="6096000" cy="533400"/>
          </a:xfrm>
          <a:prstGeom prst="rect">
            <a:avLst/>
          </a:prstGeom>
        </p:spPr>
        <p:txBody>
          <a:bodyPr/>
          <a:lstStyle>
            <a:lvl1pPr marL="0" indent="0">
              <a:spcBef>
                <a:spcPts val="0"/>
              </a:spcBef>
              <a:buFontTx/>
              <a:buNone/>
              <a:defRPr sz="1600" b="0" i="1">
                <a:solidFill>
                  <a:srgbClr val="414343"/>
                </a:solidFill>
              </a:defRPr>
            </a:lvl1pPr>
            <a:lvl2pPr marL="0" indent="0">
              <a:spcBef>
                <a:spcPts val="0"/>
              </a:spcBef>
              <a:buFontTx/>
              <a:buNone/>
              <a:defRPr sz="1600" b="0" i="1">
                <a:solidFill>
                  <a:schemeClr val="accent6"/>
                </a:solidFill>
              </a:defRPr>
            </a:lvl2pPr>
            <a:lvl3pPr marL="0" indent="0">
              <a:spcBef>
                <a:spcPts val="0"/>
              </a:spcBef>
              <a:buFontTx/>
              <a:buNone/>
              <a:defRPr sz="1600" b="0" i="1">
                <a:solidFill>
                  <a:schemeClr val="accent6"/>
                </a:solidFill>
              </a:defRPr>
            </a:lvl3pPr>
            <a:lvl4pPr marL="0" indent="0">
              <a:spcBef>
                <a:spcPts val="0"/>
              </a:spcBef>
              <a:buFontTx/>
              <a:buNone/>
              <a:defRPr sz="1600" b="0" i="1">
                <a:solidFill>
                  <a:schemeClr val="accent6"/>
                </a:solidFill>
              </a:defRPr>
            </a:lvl4pPr>
            <a:lvl5pPr marL="0" indent="0">
              <a:spcBef>
                <a:spcPts val="0"/>
              </a:spcBef>
              <a:buFontTx/>
              <a:buNone/>
              <a:defRPr sz="1600" b="0" i="1">
                <a:solidFill>
                  <a:schemeClr val="accent6"/>
                </a:solidFill>
              </a:defRPr>
            </a:lvl5pPr>
          </a:lstStyle>
          <a:p>
            <a:pPr lvl="0"/>
            <a:r>
              <a:rPr lang="en-US" smtClean="0"/>
              <a:t>Click to edit Master text styles</a:t>
            </a:r>
          </a:p>
        </p:txBody>
      </p:sp>
      <p:sp>
        <p:nvSpPr>
          <p:cNvPr id="4" name="Footer Placeholder 3"/>
          <p:cNvSpPr>
            <a:spLocks noGrp="1"/>
          </p:cNvSpPr>
          <p:nvPr>
            <p:ph type="ftr" sz="quarter" idx="13"/>
          </p:nvPr>
        </p:nvSpPr>
        <p:spPr>
          <a:xfrm>
            <a:off x="0" y="6629400"/>
            <a:ext cx="9144000" cy="228600"/>
          </a:xfrm>
          <a:prstGeom prst="rect">
            <a:avLst/>
          </a:prstGeom>
        </p:spPr>
        <p:txBody>
          <a:bodyPr/>
          <a:lstStyle>
            <a:lvl1pPr algn="ctr">
              <a:defRPr sz="900" dirty="0">
                <a:solidFill>
                  <a:schemeClr val="bg1"/>
                </a:solidFill>
              </a:defRPr>
            </a:lvl1pPr>
          </a:lstStyle>
          <a:p>
            <a:endParaRPr lang="en-US">
              <a:solidFill>
                <a:prstClr val="white"/>
              </a:solidFill>
            </a:endParaRPr>
          </a:p>
        </p:txBody>
      </p:sp>
      <p:sp>
        <p:nvSpPr>
          <p:cNvPr id="5" name="Date Placeholder 3"/>
          <p:cNvSpPr>
            <a:spLocks noGrp="1"/>
          </p:cNvSpPr>
          <p:nvPr>
            <p:ph type="dt" sz="half" idx="11"/>
          </p:nvPr>
        </p:nvSpPr>
        <p:spPr>
          <a:xfrm>
            <a:off x="457200" y="6629400"/>
            <a:ext cx="2133600" cy="228600"/>
          </a:xfrm>
          <a:prstGeom prst="rect">
            <a:avLst/>
          </a:prstGeom>
        </p:spPr>
        <p:txBody>
          <a:bodyPr/>
          <a:lstStyle>
            <a:lvl1pPr>
              <a:defRPr sz="900">
                <a:solidFill>
                  <a:srgbClr val="FFFFFF"/>
                </a:solidFill>
              </a:defRPr>
            </a:lvl1pPr>
          </a:lstStyle>
          <a:p>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0" y="6629400"/>
            <a:ext cx="9144000" cy="228600"/>
          </a:xfrm>
          <a:prstGeom prst="rect">
            <a:avLst/>
          </a:prstGeom>
        </p:spPr>
        <p:txBody>
          <a:bodyPr/>
          <a:lstStyle>
            <a:lvl1pPr algn="ctr">
              <a:defRPr sz="900" dirty="0">
                <a:solidFill>
                  <a:schemeClr val="bg1"/>
                </a:solidFill>
              </a:defRPr>
            </a:lvl1pPr>
          </a:lstStyle>
          <a:p>
            <a:pPr>
              <a:defRPr/>
            </a:pPr>
            <a:endParaRPr lang="en-US" dirty="0"/>
          </a:p>
        </p:txBody>
      </p:sp>
      <p:sp>
        <p:nvSpPr>
          <p:cNvPr id="3" name="Date Placeholder 3"/>
          <p:cNvSpPr>
            <a:spLocks noGrp="1"/>
          </p:cNvSpPr>
          <p:nvPr>
            <p:ph type="dt" sz="half" idx="11"/>
          </p:nvPr>
        </p:nvSpPr>
        <p:spPr>
          <a:xfrm>
            <a:off x="457200" y="6629400"/>
            <a:ext cx="2133600" cy="228600"/>
          </a:xfrm>
          <a:prstGeom prst="rect">
            <a:avLst/>
          </a:prstGeom>
        </p:spPr>
        <p:txBody>
          <a:bodyPr/>
          <a:lstStyle>
            <a:lvl1pPr>
              <a:defRPr sz="900">
                <a:solidFill>
                  <a:srgbClr val="FFFFFF"/>
                </a:solidFill>
              </a:defRPr>
            </a:lvl1pPr>
          </a:lstStyle>
          <a:p>
            <a:endParaRPr lang="en-US" dirty="0"/>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Content Slide_w/o Logo">
    <p:spTree>
      <p:nvGrpSpPr>
        <p:cNvPr id="1" name=""/>
        <p:cNvGrpSpPr/>
        <p:nvPr/>
      </p:nvGrpSpPr>
      <p:grpSpPr>
        <a:xfrm>
          <a:off x="0" y="0"/>
          <a:ext cx="0" cy="0"/>
          <a:chOff x="0" y="0"/>
          <a:chExt cx="0" cy="0"/>
        </a:xfrm>
      </p:grpSpPr>
      <p:sp>
        <p:nvSpPr>
          <p:cNvPr id="6" name="Rectangle 5"/>
          <p:cNvSpPr/>
          <p:nvPr/>
        </p:nvSpPr>
        <p:spPr>
          <a:xfrm>
            <a:off x="0" y="6629400"/>
            <a:ext cx="9144000" cy="228600"/>
          </a:xfrm>
          <a:prstGeom prst="rect">
            <a:avLst/>
          </a:prstGeom>
          <a:solidFill>
            <a:srgbClr val="006A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err="1">
              <a:solidFill>
                <a:schemeClr val="accent3"/>
              </a:solidFill>
            </a:endParaRPr>
          </a:p>
        </p:txBody>
      </p:sp>
      <p:sp>
        <p:nvSpPr>
          <p:cNvPr id="8" name="Rectangle 7"/>
          <p:cNvSpPr/>
          <p:nvPr/>
        </p:nvSpPr>
        <p:spPr>
          <a:xfrm>
            <a:off x="0" y="6629400"/>
            <a:ext cx="9144000" cy="228600"/>
          </a:xfrm>
          <a:prstGeom prst="rect">
            <a:avLst/>
          </a:prstGeom>
          <a:solidFill>
            <a:srgbClr val="006A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err="1">
              <a:solidFill>
                <a:schemeClr val="accent3"/>
              </a:solidFill>
            </a:endParaRPr>
          </a:p>
        </p:txBody>
      </p:sp>
      <p:sp>
        <p:nvSpPr>
          <p:cNvPr id="10" name="Footer Placeholder 4"/>
          <p:cNvSpPr>
            <a:spLocks noGrp="1"/>
          </p:cNvSpPr>
          <p:nvPr>
            <p:ph type="ftr" sz="quarter" idx="10"/>
          </p:nvPr>
        </p:nvSpPr>
        <p:spPr>
          <a:xfrm>
            <a:off x="0" y="6629400"/>
            <a:ext cx="9144000" cy="228600"/>
          </a:xfrm>
          <a:prstGeom prst="rect">
            <a:avLst/>
          </a:prstGeom>
        </p:spPr>
        <p:txBody>
          <a:bodyPr/>
          <a:lstStyle>
            <a:lvl1pPr algn="ctr">
              <a:defRPr sz="900" dirty="0">
                <a:solidFill>
                  <a:schemeClr val="bg1"/>
                </a:solidFill>
              </a:defRPr>
            </a:lvl1pPr>
          </a:lstStyle>
          <a:p>
            <a:endParaRPr lang="en-US" dirty="0"/>
          </a:p>
        </p:txBody>
      </p:sp>
      <p:sp>
        <p:nvSpPr>
          <p:cNvPr id="3" name="Slide Number Placeholder 6"/>
          <p:cNvSpPr txBox="1">
            <a:spLocks/>
          </p:cNvSpPr>
          <p:nvPr/>
        </p:nvSpPr>
        <p:spPr>
          <a:xfrm>
            <a:off x="6553200" y="6629400"/>
            <a:ext cx="2133600" cy="228600"/>
          </a:xfrm>
          <a:prstGeom prst="rect">
            <a:avLst/>
          </a:prstGeom>
        </p:spPr>
        <p:txBody>
          <a:bodyPr anchor="ctr"/>
          <a:lstStyle/>
          <a:p>
            <a:pPr algn="r"/>
            <a:fld id="{279D7C8C-B060-4B2B-A3CF-C9EB1D14E66A}" type="slidenum">
              <a:rPr lang="en-US" sz="900" b="1">
                <a:solidFill>
                  <a:srgbClr val="FFFFFF"/>
                </a:solidFill>
              </a:rPr>
              <a:pPr algn="r"/>
              <a:t>‹#›</a:t>
            </a:fld>
            <a:endParaRPr lang="en-US" sz="900" b="1" dirty="0">
              <a:solidFill>
                <a:srgbClr val="FFFFFF"/>
              </a:solidFill>
            </a:endParaRPr>
          </a:p>
        </p:txBody>
      </p:sp>
      <p:sp>
        <p:nvSpPr>
          <p:cNvPr id="11" name="Date Placeholder 3"/>
          <p:cNvSpPr>
            <a:spLocks noGrp="1"/>
          </p:cNvSpPr>
          <p:nvPr>
            <p:ph type="dt" sz="half" idx="11"/>
          </p:nvPr>
        </p:nvSpPr>
        <p:spPr>
          <a:xfrm>
            <a:off x="457200" y="6629400"/>
            <a:ext cx="2133600" cy="228600"/>
          </a:xfrm>
          <a:prstGeom prst="rect">
            <a:avLst/>
          </a:prstGeom>
        </p:spPr>
        <p:txBody>
          <a:bodyPr/>
          <a:lstStyle>
            <a:lvl1pPr>
              <a:defRPr sz="900">
                <a:solidFill>
                  <a:srgbClr val="FFFFFF"/>
                </a:solidFill>
              </a:defRPr>
            </a:lvl1pPr>
          </a:lstStyle>
          <a:p>
            <a:endParaRPr lang="en-US" dirty="0"/>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Divider">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38200" y="1371600"/>
            <a:ext cx="4114800" cy="4114800"/>
          </a:xfrm>
          <a:prstGeom prst="rect">
            <a:avLst/>
          </a:prstGeom>
        </p:spPr>
        <p:txBody>
          <a:bodyPr vert="horz" anchor="ctr"/>
          <a:lstStyle>
            <a:lvl1pPr>
              <a:defRPr>
                <a:solidFill>
                  <a:srgbClr val="414343"/>
                </a:solidFill>
                <a:latin typeface="Georgia"/>
                <a:cs typeface="Georgia"/>
              </a:defRPr>
            </a:lvl1pPr>
          </a:lstStyle>
          <a:p>
            <a:r>
              <a:rPr lang="en-US" dirty="0" smtClean="0"/>
              <a:t>Click to edit text</a:t>
            </a:r>
            <a:endParaRPr lang="en-US" dirty="0"/>
          </a:p>
        </p:txBody>
      </p:sp>
      <p:sp>
        <p:nvSpPr>
          <p:cNvPr id="16" name="Footer Placeholder 3"/>
          <p:cNvSpPr>
            <a:spLocks noGrp="1"/>
          </p:cNvSpPr>
          <p:nvPr>
            <p:ph type="ftr" sz="quarter" idx="10"/>
          </p:nvPr>
        </p:nvSpPr>
        <p:spPr>
          <a:xfrm>
            <a:off x="0" y="6629400"/>
            <a:ext cx="9144000" cy="228600"/>
          </a:xfrm>
          <a:prstGeom prst="rect">
            <a:avLst/>
          </a:prstGeom>
        </p:spPr>
        <p:txBody>
          <a:bodyPr/>
          <a:lstStyle>
            <a:lvl1pPr algn="ctr">
              <a:defRPr sz="900" dirty="0">
                <a:solidFill>
                  <a:schemeClr val="bg1"/>
                </a:solidFill>
              </a:defRPr>
            </a:lvl1pPr>
          </a:lstStyle>
          <a:p>
            <a:endParaRPr lang="en-US" dirty="0"/>
          </a:p>
        </p:txBody>
      </p:sp>
      <p:sp>
        <p:nvSpPr>
          <p:cNvPr id="32" name="Freeform 31"/>
          <p:cNvSpPr/>
          <p:nvPr/>
        </p:nvSpPr>
        <p:spPr>
          <a:xfrm>
            <a:off x="-12700" y="1389743"/>
            <a:ext cx="707571" cy="4103914"/>
          </a:xfrm>
          <a:custGeom>
            <a:avLst/>
            <a:gdLst>
              <a:gd name="connsiteX0" fmla="*/ 0 w 707571"/>
              <a:gd name="connsiteY0" fmla="*/ 4103914 h 4103914"/>
              <a:gd name="connsiteX1" fmla="*/ 468085 w 707571"/>
              <a:gd name="connsiteY1" fmla="*/ 4103914 h 4103914"/>
              <a:gd name="connsiteX2" fmla="*/ 462643 w 707571"/>
              <a:gd name="connsiteY2" fmla="*/ 2340428 h 4103914"/>
              <a:gd name="connsiteX3" fmla="*/ 707571 w 707571"/>
              <a:gd name="connsiteY3" fmla="*/ 2073728 h 4103914"/>
              <a:gd name="connsiteX4" fmla="*/ 484414 w 707571"/>
              <a:gd name="connsiteY4" fmla="*/ 1807028 h 4103914"/>
              <a:gd name="connsiteX5" fmla="*/ 468085 w 707571"/>
              <a:gd name="connsiteY5" fmla="*/ 0 h 4103914"/>
              <a:gd name="connsiteX6" fmla="*/ 10885 w 707571"/>
              <a:gd name="connsiteY6" fmla="*/ 0 h 4103914"/>
              <a:gd name="connsiteX7" fmla="*/ 0 w 707571"/>
              <a:gd name="connsiteY7" fmla="*/ 4103914 h 410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571" h="4103914">
                <a:moveTo>
                  <a:pt x="0" y="4103914"/>
                </a:moveTo>
                <a:lnTo>
                  <a:pt x="468085" y="4103914"/>
                </a:lnTo>
                <a:lnTo>
                  <a:pt x="462643" y="2340428"/>
                </a:lnTo>
                <a:lnTo>
                  <a:pt x="707571" y="2073728"/>
                </a:lnTo>
                <a:lnTo>
                  <a:pt x="484414" y="1807028"/>
                </a:lnTo>
                <a:lnTo>
                  <a:pt x="468085" y="0"/>
                </a:lnTo>
                <a:lnTo>
                  <a:pt x="10885" y="0"/>
                </a:lnTo>
                <a:cubicBezTo>
                  <a:pt x="7257" y="1367971"/>
                  <a:pt x="3628" y="2735943"/>
                  <a:pt x="0" y="41039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p>
        </p:txBody>
      </p:sp>
      <p:sp>
        <p:nvSpPr>
          <p:cNvPr id="37" name="Date Placeholder 3"/>
          <p:cNvSpPr>
            <a:spLocks noGrp="1"/>
          </p:cNvSpPr>
          <p:nvPr>
            <p:ph type="dt" sz="half" idx="12"/>
          </p:nvPr>
        </p:nvSpPr>
        <p:spPr>
          <a:xfrm>
            <a:off x="457200" y="6629400"/>
            <a:ext cx="2133600" cy="228600"/>
          </a:xfrm>
          <a:prstGeom prst="rect">
            <a:avLst/>
          </a:prstGeom>
        </p:spPr>
        <p:txBody>
          <a:bodyPr/>
          <a:lstStyle>
            <a:lvl1pPr>
              <a:defRPr sz="900">
                <a:solidFill>
                  <a:srgbClr val="FDFCFB"/>
                </a:solidFill>
              </a:defRPr>
            </a:lvl1pPr>
          </a:lstStyle>
          <a:p>
            <a:endParaRPr lang="en-US" dirty="0"/>
          </a:p>
        </p:txBody>
      </p:sp>
      <p:pic>
        <p:nvPicPr>
          <p:cNvPr id="9" name="Picture 8" descr="Pills - Divider2.jpg"/>
          <p:cNvPicPr>
            <a:picLocks noChangeAspect="1"/>
          </p:cNvPicPr>
          <p:nvPr/>
        </p:nvPicPr>
        <p:blipFill>
          <a:blip r:embed="rId2" cstate="print"/>
          <a:stretch>
            <a:fillRect/>
          </a:stretch>
        </p:blipFill>
        <p:spPr>
          <a:xfrm>
            <a:off x="5017008" y="1368552"/>
            <a:ext cx="4126992" cy="4120896"/>
          </a:xfrm>
          <a:prstGeom prst="rect">
            <a:avLst/>
          </a:prstGeom>
        </p:spPr>
      </p:pic>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ought Slide">
    <p:spTree>
      <p:nvGrpSpPr>
        <p:cNvPr id="1" name=""/>
        <p:cNvGrpSpPr/>
        <p:nvPr/>
      </p:nvGrpSpPr>
      <p:grpSpPr>
        <a:xfrm>
          <a:off x="0" y="0"/>
          <a:ext cx="0" cy="0"/>
          <a:chOff x="0" y="0"/>
          <a:chExt cx="0" cy="0"/>
        </a:xfrm>
      </p:grpSpPr>
      <p:grpSp>
        <p:nvGrpSpPr>
          <p:cNvPr id="2" name="Group 12"/>
          <p:cNvGrpSpPr/>
          <p:nvPr/>
        </p:nvGrpSpPr>
        <p:grpSpPr>
          <a:xfrm>
            <a:off x="0" y="0"/>
            <a:ext cx="9144000" cy="6636356"/>
            <a:chOff x="0" y="0"/>
            <a:chExt cx="9144000" cy="6636356"/>
          </a:xfrm>
        </p:grpSpPr>
        <p:pic>
          <p:nvPicPr>
            <p:cNvPr id="8" name="Picture 7" descr="Pills - thought2.jpg"/>
            <p:cNvPicPr>
              <a:picLocks noChangeAspect="1"/>
            </p:cNvPicPr>
            <p:nvPr userDrawn="1"/>
          </p:nvPicPr>
          <p:blipFill>
            <a:blip r:embed="rId2" cstate="print"/>
            <a:stretch>
              <a:fillRect/>
            </a:stretch>
          </p:blipFill>
          <p:spPr>
            <a:xfrm>
              <a:off x="0" y="0"/>
              <a:ext cx="9144000" cy="6636356"/>
            </a:xfrm>
            <a:prstGeom prst="rect">
              <a:avLst/>
            </a:prstGeom>
          </p:spPr>
        </p:pic>
        <p:sp>
          <p:nvSpPr>
            <p:cNvPr id="12" name="Rectangle 11"/>
            <p:cNvSpPr/>
            <p:nvPr/>
          </p:nvSpPr>
          <p:spPr>
            <a:xfrm>
              <a:off x="0" y="1371600"/>
              <a:ext cx="9144000" cy="41148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p>
          </p:txBody>
        </p:sp>
      </p:grpSp>
      <p:sp>
        <p:nvSpPr>
          <p:cNvPr id="4" name="Footer Placeholder 3"/>
          <p:cNvSpPr>
            <a:spLocks noGrp="1"/>
          </p:cNvSpPr>
          <p:nvPr>
            <p:ph type="ftr" sz="quarter" idx="11"/>
          </p:nvPr>
        </p:nvSpPr>
        <p:spPr>
          <a:xfrm>
            <a:off x="0" y="6629400"/>
            <a:ext cx="9144000" cy="228600"/>
          </a:xfrm>
          <a:prstGeom prst="rect">
            <a:avLst/>
          </a:prstGeom>
        </p:spPr>
        <p:txBody>
          <a:bodyPr/>
          <a:lstStyle>
            <a:lvl1pPr algn="ctr">
              <a:defRPr sz="900">
                <a:solidFill>
                  <a:schemeClr val="bg1"/>
                </a:solidFill>
              </a:defRPr>
            </a:lvl1pPr>
          </a:lstStyle>
          <a:p>
            <a:endParaRPr lang="en-US"/>
          </a:p>
        </p:txBody>
      </p:sp>
      <p:sp>
        <p:nvSpPr>
          <p:cNvPr id="9" name="Title 1"/>
          <p:cNvSpPr>
            <a:spLocks noGrp="1"/>
          </p:cNvSpPr>
          <p:nvPr>
            <p:ph type="title" hasCustomPrompt="1"/>
          </p:nvPr>
        </p:nvSpPr>
        <p:spPr>
          <a:xfrm>
            <a:off x="838200" y="1371600"/>
            <a:ext cx="7848600" cy="4114800"/>
          </a:xfrm>
          <a:prstGeom prst="rect">
            <a:avLst/>
          </a:prstGeom>
        </p:spPr>
        <p:txBody>
          <a:bodyPr anchor="ctr"/>
          <a:lstStyle>
            <a:lvl1pPr>
              <a:defRPr sz="2800">
                <a:solidFill>
                  <a:srgbClr val="414343"/>
                </a:solidFill>
                <a:latin typeface="Georgia"/>
                <a:cs typeface="Georgia"/>
              </a:defRPr>
            </a:lvl1pPr>
          </a:lstStyle>
          <a:p>
            <a:r>
              <a:rPr lang="en-US" dirty="0" smtClean="0"/>
              <a:t>Click to edit text</a:t>
            </a:r>
            <a:endParaRPr lang="en-US" dirty="0"/>
          </a:p>
        </p:txBody>
      </p:sp>
      <p:sp>
        <p:nvSpPr>
          <p:cNvPr id="7" name="Date Placeholder 3"/>
          <p:cNvSpPr>
            <a:spLocks noGrp="1"/>
          </p:cNvSpPr>
          <p:nvPr>
            <p:ph type="dt" sz="half" idx="12"/>
          </p:nvPr>
        </p:nvSpPr>
        <p:spPr>
          <a:xfrm>
            <a:off x="457200" y="6629400"/>
            <a:ext cx="2133600" cy="228600"/>
          </a:xfrm>
          <a:prstGeom prst="rect">
            <a:avLst/>
          </a:prstGeom>
        </p:spPr>
        <p:txBody>
          <a:bodyPr/>
          <a:lstStyle>
            <a:lvl1pPr>
              <a:defRPr sz="900">
                <a:solidFill>
                  <a:srgbClr val="FFFFFF"/>
                </a:solidFill>
              </a:defRPr>
            </a:lvl1pPr>
          </a:lstStyle>
          <a:p>
            <a:fld id="{DB880394-1862-4FB0-BB43-156BB90ECDDA}" type="datetimeFigureOut">
              <a:rPr lang="en-US" smtClean="0"/>
              <a:pPr/>
              <a:t>7/21/2014</a:t>
            </a:fld>
            <a:endParaRPr lang="en-US"/>
          </a:p>
        </p:txBody>
      </p:sp>
      <p:sp>
        <p:nvSpPr>
          <p:cNvPr id="14" name="Footer Placeholder 3"/>
          <p:cNvSpPr>
            <a:spLocks noGrp="1"/>
          </p:cNvSpPr>
          <p:nvPr>
            <p:ph type="ftr" sz="quarter" idx="11"/>
          </p:nvPr>
        </p:nvSpPr>
        <p:spPr>
          <a:xfrm>
            <a:off x="0" y="6629400"/>
            <a:ext cx="9144000" cy="228600"/>
          </a:xfrm>
          <a:prstGeom prst="rect">
            <a:avLst/>
          </a:prstGeom>
        </p:spPr>
        <p:txBody>
          <a:bodyPr/>
          <a:lstStyle>
            <a:lvl1pPr algn="ctr">
              <a:defRPr sz="900">
                <a:solidFill>
                  <a:schemeClr val="bg1"/>
                </a:solidFill>
              </a:defRPr>
            </a:lvl1pPr>
          </a:lstStyle>
          <a:p>
            <a:endParaRPr lang="en-US"/>
          </a:p>
        </p:txBody>
      </p:sp>
      <p:sp>
        <p:nvSpPr>
          <p:cNvPr id="16" name="Date Placeholder 3"/>
          <p:cNvSpPr>
            <a:spLocks noGrp="1"/>
          </p:cNvSpPr>
          <p:nvPr>
            <p:ph type="dt" sz="half" idx="12"/>
          </p:nvPr>
        </p:nvSpPr>
        <p:spPr>
          <a:xfrm>
            <a:off x="457200" y="6629400"/>
            <a:ext cx="2133600" cy="228600"/>
          </a:xfrm>
          <a:prstGeom prst="rect">
            <a:avLst/>
          </a:prstGeom>
        </p:spPr>
        <p:txBody>
          <a:bodyPr/>
          <a:lstStyle>
            <a:lvl1pPr>
              <a:defRPr sz="900">
                <a:solidFill>
                  <a:srgbClr val="FFFFFF"/>
                </a:solidFill>
              </a:defRPr>
            </a:lvl1pPr>
          </a:lstStyle>
          <a:p>
            <a:fld id="{F5590BFC-49BD-46D2-A3D1-A4EC58AC3A52}" type="datetimeFigureOut">
              <a:rPr lang="en-US" smtClean="0"/>
              <a:pPr/>
              <a:t>7/21/2014</a:t>
            </a:fld>
            <a:endParaRPr lang="en-US"/>
          </a:p>
        </p:txBody>
      </p:sp>
    </p:spTree>
  </p:cSld>
  <p:clrMapOvr>
    <a:masterClrMapping/>
  </p:clrMapOvr>
  <p:transition spd="med">
    <p:fad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Alternate 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438400"/>
            <a:ext cx="4419600" cy="990600"/>
          </a:xfrm>
          <a:prstGeom prst="rect">
            <a:avLst/>
          </a:prstGeom>
        </p:spPr>
        <p:txBody>
          <a:bodyPr anchor="b"/>
          <a:lstStyle>
            <a:lvl1pPr algn="r">
              <a:defRPr>
                <a:solidFill>
                  <a:srgbClr val="414343"/>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429000"/>
            <a:ext cx="4419600" cy="1066800"/>
          </a:xfrm>
          <a:prstGeom prst="rect">
            <a:avLst/>
          </a:prstGeom>
        </p:spPr>
        <p:txBody>
          <a:bodyPr/>
          <a:lstStyle>
            <a:lvl1pPr marL="0" indent="0" algn="r">
              <a:buNone/>
              <a:defRPr sz="1600" i="1">
                <a:solidFill>
                  <a:srgbClr val="7E808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p:nvSpPr>
        <p:spPr>
          <a:xfrm>
            <a:off x="7115422" y="6477000"/>
            <a:ext cx="1571378" cy="215444"/>
          </a:xfrm>
          <a:prstGeom prst="rect">
            <a:avLst/>
          </a:prstGeom>
        </p:spPr>
        <p:txBody>
          <a:bodyPr wrap="square">
            <a:spAutoFit/>
          </a:bodyPr>
          <a:lstStyle/>
          <a:p>
            <a:r>
              <a:rPr lang="en-US" sz="800" dirty="0" smtClean="0">
                <a:solidFill>
                  <a:schemeClr val="accent3"/>
                </a:solidFill>
              </a:rPr>
              <a:t>Copyright © 2013 Quintiles</a:t>
            </a:r>
            <a:endParaRPr lang="en-US" sz="800" dirty="0">
              <a:solidFill>
                <a:schemeClr val="accent3"/>
              </a:solidFill>
            </a:endParaRPr>
          </a:p>
        </p:txBody>
      </p:sp>
      <p:sp>
        <p:nvSpPr>
          <p:cNvPr id="9" name="Text Placeholder 8"/>
          <p:cNvSpPr>
            <a:spLocks noGrp="1"/>
          </p:cNvSpPr>
          <p:nvPr>
            <p:ph type="body" sz="quarter" idx="10" hasCustomPrompt="1"/>
          </p:nvPr>
        </p:nvSpPr>
        <p:spPr>
          <a:xfrm>
            <a:off x="5105400" y="4572000"/>
            <a:ext cx="3581400" cy="762000"/>
          </a:xfrm>
          <a:prstGeom prst="rect">
            <a:avLst/>
          </a:prstGeom>
        </p:spPr>
        <p:txBody>
          <a:bodyPr/>
          <a:lstStyle>
            <a:lvl1pPr algn="r">
              <a:buNone/>
              <a:defRPr sz="1400" i="1" baseline="0">
                <a:solidFill>
                  <a:srgbClr val="7E8082"/>
                </a:solidFill>
                <a:latin typeface="+mj-lt"/>
              </a:defRPr>
            </a:lvl1pPr>
          </a:lstStyle>
          <a:p>
            <a:pPr lvl="0"/>
            <a:r>
              <a:rPr lang="en-US" dirty="0" smtClean="0"/>
              <a:t>Click to add Author, Title and Date</a:t>
            </a:r>
            <a:endParaRPr lang="en-US" dirty="0"/>
          </a:p>
        </p:txBody>
      </p:sp>
      <p:pic>
        <p:nvPicPr>
          <p:cNvPr id="6" name="Picture 5" descr="Q_tag_hor_pos_full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420" y="735587"/>
            <a:ext cx="4042742" cy="1394736"/>
          </a:xfrm>
          <a:prstGeom prst="rect">
            <a:avLst/>
          </a:prstGeom>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3816"/>
            <a:ext cx="8229600" cy="832104"/>
          </a:xfrm>
          <a:prstGeom prst="rect">
            <a:avLst/>
          </a:prstGeom>
        </p:spPr>
        <p:txBody>
          <a:bodyPr/>
          <a:lstStyle>
            <a:lvl1pPr>
              <a:defRPr>
                <a:solidFill>
                  <a:schemeClr val="accent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4592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00216"/>
            <a:ext cx="2133600" cy="320040"/>
          </a:xfrm>
          <a:prstGeom prst="rect">
            <a:avLst/>
          </a:prstGeom>
        </p:spPr>
        <p:txBody>
          <a:bodyPr/>
          <a:lstStyle/>
          <a:p>
            <a:r>
              <a:rPr lang="en-US" dirty="0" smtClean="0"/>
              <a:t>Quintiles Confidential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cSld name="1_Divi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Picture 7" descr="Divider_art.png"/>
          <p:cNvPicPr>
            <a:picLocks noChangeAspect="1"/>
          </p:cNvPicPr>
          <p:nvPr/>
        </p:nvPicPr>
        <p:blipFill>
          <a:blip r:embed="rId2" cstate="print"/>
          <a:stretch>
            <a:fillRect/>
          </a:stretch>
        </p:blipFill>
        <p:spPr>
          <a:xfrm>
            <a:off x="377" y="283"/>
            <a:ext cx="9143245" cy="6857434"/>
          </a:xfrm>
          <a:prstGeom prst="rect">
            <a:avLst/>
          </a:prstGeom>
        </p:spPr>
      </p:pic>
      <p:sp>
        <p:nvSpPr>
          <p:cNvPr id="2" name="Title 1"/>
          <p:cNvSpPr>
            <a:spLocks noGrp="1"/>
          </p:cNvSpPr>
          <p:nvPr>
            <p:ph type="title"/>
          </p:nvPr>
        </p:nvSpPr>
        <p:spPr>
          <a:xfrm>
            <a:off x="612648" y="3246120"/>
            <a:ext cx="7132320" cy="1371600"/>
          </a:xfrm>
          <a:prstGeom prst="rect">
            <a:avLst/>
          </a:prstGeom>
        </p:spPr>
        <p:txBody>
          <a:bodyPr anchor="ctr" anchorCtr="0">
            <a:normAutofit/>
          </a:bodyPr>
          <a:lstStyle>
            <a:lvl1pPr algn="r">
              <a:defRPr sz="3200">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00216"/>
            <a:ext cx="2133600" cy="320040"/>
          </a:xfrm>
          <a:prstGeom prst="rect">
            <a:avLst/>
          </a:prstGeom>
        </p:spPr>
        <p:txBody>
          <a:bodyPr/>
          <a:lstStyle/>
          <a:p>
            <a:endParaRPr lang="en-US"/>
          </a:p>
        </p:txBody>
      </p:sp>
      <p:sp>
        <p:nvSpPr>
          <p:cNvPr id="4" name="Footer Placeholder 3"/>
          <p:cNvSpPr>
            <a:spLocks noGrp="1"/>
          </p:cNvSpPr>
          <p:nvPr>
            <p:ph type="ftr" sz="quarter" idx="11"/>
          </p:nvPr>
        </p:nvSpPr>
        <p:spPr>
          <a:xfrm>
            <a:off x="3124200" y="6300216"/>
            <a:ext cx="2895600" cy="320040"/>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00216"/>
            <a:ext cx="2133600" cy="320040"/>
          </a:xfrm>
          <a:prstGeom prst="rect">
            <a:avLst/>
          </a:prstGeom>
        </p:spPr>
        <p:txBody>
          <a:bodyPr/>
          <a:lstStyle/>
          <a:p>
            <a:fld id="{DAAD724D-9390-4FB4-8DB1-3EAFFB2D3D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3816"/>
            <a:ext cx="8229600" cy="832104"/>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lang="en-US" sz="2800" kern="1200" dirty="0" smtClean="0">
                <a:solidFill>
                  <a:schemeClr val="accent4"/>
                </a:solidFill>
                <a:latin typeface="+mn-lt"/>
                <a:ea typeface="+mj-ea"/>
                <a:cs typeface="+mj-cs"/>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5963"/>
          </a:xfrm>
          <a:prstGeom prst="rect">
            <a:avLst/>
          </a:prstGeo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45920"/>
            <a:ext cx="4038600" cy="4525963"/>
          </a:xfrm>
          <a:prstGeom prst="rect">
            <a:avLst/>
          </a:prstGeo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00216"/>
            <a:ext cx="2133600" cy="320040"/>
          </a:xfrm>
          <a:prstGeom prst="rect">
            <a:avLst/>
          </a:prstGeom>
        </p:spPr>
        <p:txBody>
          <a:bodyPr/>
          <a:lstStyle/>
          <a:p>
            <a:endParaRPr lang="en-US"/>
          </a:p>
        </p:txBody>
      </p:sp>
      <p:sp>
        <p:nvSpPr>
          <p:cNvPr id="6" name="Footer Placeholder 5"/>
          <p:cNvSpPr>
            <a:spLocks noGrp="1"/>
          </p:cNvSpPr>
          <p:nvPr>
            <p:ph type="ftr" sz="quarter" idx="11"/>
          </p:nvPr>
        </p:nvSpPr>
        <p:spPr>
          <a:xfrm>
            <a:off x="3124200" y="6300216"/>
            <a:ext cx="2895600" cy="320040"/>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00216"/>
            <a:ext cx="2133600" cy="320040"/>
          </a:xfrm>
          <a:prstGeom prst="rect">
            <a:avLst/>
          </a:prstGeom>
        </p:spPr>
        <p:txBody>
          <a:bodyPr/>
          <a:lstStyle/>
          <a:p>
            <a:fld id="{DAAD724D-9390-4FB4-8DB1-3EAFFB2D3D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ontent Slide_Header wSubhead and Bod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096000" cy="481012"/>
          </a:xfrm>
          <a:prstGeom prst="rect">
            <a:avLst/>
          </a:prstGeom>
        </p:spPr>
        <p:txBody>
          <a:bodyPr/>
          <a:lstStyle>
            <a:lvl1pPr>
              <a:defRPr>
                <a:solidFill>
                  <a:schemeClr val="accent1"/>
                </a:solidFill>
              </a:defRPr>
            </a:lvl1pPr>
          </a:lstStyle>
          <a:p>
            <a:r>
              <a:rPr lang="en-US" smtClean="0"/>
              <a:t>Click to edit Master title style</a:t>
            </a:r>
            <a:endParaRPr lang="en-US" dirty="0"/>
          </a:p>
        </p:txBody>
      </p:sp>
      <p:sp>
        <p:nvSpPr>
          <p:cNvPr id="10" name="Content Placeholder 8"/>
          <p:cNvSpPr>
            <a:spLocks noGrp="1"/>
          </p:cNvSpPr>
          <p:nvPr>
            <p:ph sz="quarter" idx="14"/>
          </p:nvPr>
        </p:nvSpPr>
        <p:spPr>
          <a:xfrm>
            <a:off x="457200" y="1471612"/>
            <a:ext cx="8229600" cy="5081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p:nvPr>
        </p:nvSpPr>
        <p:spPr>
          <a:xfrm>
            <a:off x="457200" y="862012"/>
            <a:ext cx="6096000" cy="457200"/>
          </a:xfrm>
          <a:prstGeom prst="rect">
            <a:avLst/>
          </a:prstGeom>
        </p:spPr>
        <p:txBody>
          <a:bodyPr>
            <a:normAutofit/>
          </a:bodyPr>
          <a:lstStyle>
            <a:lvl1pPr>
              <a:buNone/>
              <a:defRPr sz="1600" i="1"/>
            </a:lvl1pPr>
            <a:lvl2pPr>
              <a:buNone/>
              <a:defRPr i="1"/>
            </a:lvl2pPr>
            <a:lvl3pPr>
              <a:buNone/>
              <a:defRPr i="1"/>
            </a:lvl3pPr>
            <a:lvl4pPr>
              <a:buNone/>
              <a:defRPr i="1"/>
            </a:lvl4pPr>
            <a:lvl5pPr>
              <a:buNone/>
              <a:defRPr i="1"/>
            </a:lvl5pPr>
          </a:lstStyle>
          <a:p>
            <a:pPr lvl="0"/>
            <a:r>
              <a:rPr lang="en-US" smtClean="0"/>
              <a:t>Click to edit Master text styles</a:t>
            </a:r>
          </a:p>
        </p:txBody>
      </p:sp>
      <p:sp>
        <p:nvSpPr>
          <p:cNvPr id="5" name="Footer Placeholder 3"/>
          <p:cNvSpPr>
            <a:spLocks noGrp="1"/>
          </p:cNvSpPr>
          <p:nvPr>
            <p:ph type="ftr" sz="quarter" idx="16"/>
          </p:nvPr>
        </p:nvSpPr>
        <p:spPr>
          <a:xfrm>
            <a:off x="0" y="6629400"/>
            <a:ext cx="9144000" cy="228600"/>
          </a:xfrm>
          <a:prstGeom prst="rect">
            <a:avLst/>
          </a:prstGeom>
        </p:spPr>
        <p:txBody>
          <a:bodyPr/>
          <a:lstStyle>
            <a:lvl1pPr>
              <a:defRPr dirty="0">
                <a:solidFill>
                  <a:srgbClr val="FFFFFF"/>
                </a:solidFill>
              </a:defRPr>
            </a:lvl1pPr>
          </a:lstStyle>
          <a:p>
            <a:pPr>
              <a:defRPr/>
            </a:pPr>
            <a:endParaRPr lang="en-US" dirty="0"/>
          </a:p>
        </p:txBody>
      </p:sp>
      <p:sp>
        <p:nvSpPr>
          <p:cNvPr id="6" name="Date Placeholder 2"/>
          <p:cNvSpPr>
            <a:spLocks noGrp="1"/>
          </p:cNvSpPr>
          <p:nvPr>
            <p:ph type="dt" sz="half" idx="17"/>
          </p:nvPr>
        </p:nvSpPr>
        <p:spPr>
          <a:xfrm>
            <a:off x="457200" y="6629400"/>
            <a:ext cx="2133600" cy="228600"/>
          </a:xfrm>
          <a:prstGeom prst="rect">
            <a:avLst/>
          </a:prstGeom>
        </p:spPr>
        <p:txBody>
          <a:bodyPr/>
          <a:lstStyle>
            <a:lvl1pPr>
              <a:defRPr/>
            </a:lvl1pPr>
          </a:lstStyle>
          <a:p>
            <a:r>
              <a:rPr lang="en-US" smtClean="0"/>
              <a:t>[SECTION NAME]</a:t>
            </a:r>
            <a:endParaRPr lang="en-US"/>
          </a:p>
        </p:txBody>
      </p:sp>
    </p:spTree>
  </p:cSld>
  <p:clrMapOvr>
    <a:masterClrMapping/>
  </p:clrMapOvr>
  <p:transition spd="med">
    <p:fade/>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2800" kern="1200" dirty="0" smtClean="0">
                <a:solidFill>
                  <a:schemeClr val="accent4"/>
                </a:solidFill>
                <a:latin typeface="+mn-lt"/>
                <a:ea typeface="+mj-ea"/>
                <a:cs typeface="+mj-cs"/>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E1236347-930D-497F-8CA3-48BD7991C318}"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DAAD724D-9390-4FB4-8DB1-3EAFFB2D3DAC}" type="slidenum">
              <a:rPr lang="en-US" smtClean="0">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Footer Placeholder 3"/>
          <p:cNvSpPr>
            <a:spLocks noGrp="1"/>
          </p:cNvSpPr>
          <p:nvPr>
            <p:ph type="ftr" sz="quarter" idx="16"/>
          </p:nvPr>
        </p:nvSpPr>
        <p:spPr>
          <a:xfrm>
            <a:off x="0" y="6629400"/>
            <a:ext cx="9144000" cy="228600"/>
          </a:xfrm>
          <a:prstGeom prst="rect">
            <a:avLst/>
          </a:prstGeom>
        </p:spPr>
        <p:txBody>
          <a:bodyPr/>
          <a:lstStyle>
            <a:lvl1pPr algn="ctr">
              <a:defRPr sz="900" dirty="0">
                <a:solidFill>
                  <a:schemeClr val="bg1"/>
                </a:solidFill>
              </a:defRPr>
            </a:lvl1pPr>
          </a:lstStyle>
          <a:p>
            <a:pPr fontAlgn="auto">
              <a:spcBef>
                <a:spcPts val="0"/>
              </a:spcBef>
              <a:spcAft>
                <a:spcPts val="0"/>
              </a:spcAft>
            </a:pPr>
            <a:endParaRPr lang="en-US">
              <a:solidFill>
                <a:prstClr val="white"/>
              </a:solidFill>
              <a:latin typeface="Arial"/>
              <a:ea typeface="+mn-ea"/>
            </a:endParaRPr>
          </a:p>
        </p:txBody>
      </p:sp>
      <p:sp>
        <p:nvSpPr>
          <p:cNvPr id="2" name="Title 1"/>
          <p:cNvSpPr>
            <a:spLocks noGrp="1"/>
          </p:cNvSpPr>
          <p:nvPr>
            <p:ph type="title"/>
          </p:nvPr>
        </p:nvSpPr>
        <p:spPr>
          <a:xfrm>
            <a:off x="457200" y="381000"/>
            <a:ext cx="6096000" cy="481012"/>
          </a:xfrm>
          <a:prstGeom prst="rect">
            <a:avLst/>
          </a:prstGeom>
        </p:spPr>
        <p:txBody>
          <a:bodyPr/>
          <a:lstStyle>
            <a:lvl1pPr>
              <a:defRPr>
                <a:solidFill>
                  <a:schemeClr val="accent1"/>
                </a:solidFill>
              </a:defRPr>
            </a:lvl1pPr>
          </a:lstStyle>
          <a:p>
            <a:r>
              <a:rPr lang="en-US" smtClean="0"/>
              <a:t>Click to edit Master title style</a:t>
            </a:r>
            <a:endParaRPr lang="en-US" dirty="0"/>
          </a:p>
        </p:txBody>
      </p:sp>
      <p:sp>
        <p:nvSpPr>
          <p:cNvPr id="10" name="Content Placeholder 8"/>
          <p:cNvSpPr>
            <a:spLocks noGrp="1"/>
          </p:cNvSpPr>
          <p:nvPr>
            <p:ph sz="quarter" idx="14"/>
          </p:nvPr>
        </p:nvSpPr>
        <p:spPr>
          <a:xfrm>
            <a:off x="457200" y="1471612"/>
            <a:ext cx="8229600" cy="5081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5"/>
          </p:nvPr>
        </p:nvSpPr>
        <p:spPr>
          <a:xfrm>
            <a:off x="457200" y="862012"/>
            <a:ext cx="6096000" cy="457200"/>
          </a:xfrm>
          <a:prstGeom prst="rect">
            <a:avLst/>
          </a:prstGeom>
        </p:spPr>
        <p:txBody>
          <a:bodyPr>
            <a:normAutofit/>
          </a:bodyPr>
          <a:lstStyle>
            <a:lvl1pPr>
              <a:buNone/>
              <a:defRPr sz="1600" i="1"/>
            </a:lvl1pPr>
            <a:lvl2pPr>
              <a:buNone/>
              <a:defRPr i="1"/>
            </a:lvl2pPr>
            <a:lvl3pPr>
              <a:buNone/>
              <a:defRPr i="1"/>
            </a:lvl3pPr>
            <a:lvl4pPr>
              <a:buNone/>
              <a:defRPr i="1"/>
            </a:lvl4pPr>
            <a:lvl5pPr>
              <a:buNone/>
              <a:defRPr i="1"/>
            </a:lvl5pPr>
          </a:lstStyle>
          <a:p>
            <a:pPr lvl="0"/>
            <a:r>
              <a:rPr lang="en-US" smtClean="0"/>
              <a:t>Click to edit Master text styles</a:t>
            </a:r>
          </a:p>
        </p:txBody>
      </p:sp>
      <p:sp>
        <p:nvSpPr>
          <p:cNvPr id="6" name="Date Placeholder 3"/>
          <p:cNvSpPr>
            <a:spLocks noGrp="1"/>
          </p:cNvSpPr>
          <p:nvPr>
            <p:ph type="dt" sz="half" idx="11"/>
          </p:nvPr>
        </p:nvSpPr>
        <p:spPr>
          <a:xfrm>
            <a:off x="457200" y="6629400"/>
            <a:ext cx="2133600" cy="228600"/>
          </a:xfrm>
          <a:prstGeom prst="rect">
            <a:avLst/>
          </a:prstGeom>
        </p:spPr>
        <p:txBody>
          <a:bodyPr/>
          <a:lstStyle>
            <a:lvl1pPr>
              <a:defRPr sz="900">
                <a:solidFill>
                  <a:srgbClr val="FFFFFF"/>
                </a:solidFill>
              </a:defRPr>
            </a:lvl1pPr>
          </a:lstStyle>
          <a:p>
            <a:pPr fontAlgn="auto">
              <a:spcBef>
                <a:spcPts val="0"/>
              </a:spcBef>
              <a:spcAft>
                <a:spcPts val="0"/>
              </a:spcAft>
            </a:pPr>
            <a:fld id="{C5B5F31E-2AE4-0E4D-A4F4-BE83D540E42E}" type="datetime1">
              <a:rPr lang="en-US" smtClean="0">
                <a:latin typeface="Arial"/>
                <a:ea typeface="+mn-ea"/>
              </a:rPr>
              <a:pPr fontAlgn="auto">
                <a:spcBef>
                  <a:spcPts val="0"/>
                </a:spcBef>
                <a:spcAft>
                  <a:spcPts val="0"/>
                </a:spcAft>
              </a:pPr>
              <a:t>7/21/2014</a:t>
            </a:fld>
            <a:endParaRPr lang="en-US">
              <a:latin typeface="Arial"/>
              <a:ea typeface="+mn-ea"/>
            </a:endParaRPr>
          </a:p>
        </p:txBody>
      </p:sp>
    </p:spTree>
  </p:cSld>
  <p:clrMapOvr>
    <a:masterClrMapping/>
  </p:clrMapOvr>
  <p:transition spd="med">
    <p:fade/>
  </p:transition>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1.jpeg"/><Relationship Id="rId2" Type="http://schemas.openxmlformats.org/officeDocument/2006/relationships/slideLayout" Target="../slideLayouts/slideLayout11.xml"/><Relationship Id="rId16" Type="http://schemas.openxmlformats.org/officeDocument/2006/relationships/theme" Target="../theme/theme7.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10" descr="Powerpoint_Secondary_page_logo_full"/>
          <p:cNvPicPr>
            <a:picLocks noChangeAspect="1" noChangeArrowheads="1"/>
          </p:cNvPicPr>
          <p:nvPr/>
        </p:nvPicPr>
        <p:blipFill>
          <a:blip r:embed="rId3" cstate="print"/>
          <a:srcRect/>
          <a:stretch>
            <a:fillRect/>
          </a:stretch>
        </p:blipFill>
        <p:spPr bwMode="auto">
          <a:xfrm>
            <a:off x="6400800" y="0"/>
            <a:ext cx="2743200" cy="914400"/>
          </a:xfrm>
          <a:prstGeom prst="rect">
            <a:avLst/>
          </a:prstGeom>
          <a:noFill/>
        </p:spPr>
      </p:pic>
      <p:sp>
        <p:nvSpPr>
          <p:cNvPr id="2" name="Title Placeholder 1"/>
          <p:cNvSpPr>
            <a:spLocks noGrp="1"/>
          </p:cNvSpPr>
          <p:nvPr>
            <p:ph type="title"/>
          </p:nvPr>
        </p:nvSpPr>
        <p:spPr>
          <a:xfrm>
            <a:off x="457200" y="813816"/>
            <a:ext cx="8229600" cy="83210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4592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00216"/>
            <a:ext cx="2133600" cy="320040"/>
          </a:xfrm>
          <a:prstGeom prst="rect">
            <a:avLst/>
          </a:prstGeom>
        </p:spPr>
        <p:txBody>
          <a:bodyPr vert="horz" lIns="91440" tIns="45720" rIns="91440" bIns="45720" rtlCol="0" anchor="ctr"/>
          <a:lstStyle>
            <a:lvl1pPr algn="l">
              <a:defRPr sz="800">
                <a:solidFill>
                  <a:schemeClr val="tx1"/>
                </a:solidFill>
              </a:defRPr>
            </a:lvl1pPr>
          </a:lstStyle>
          <a:p>
            <a:pPr fontAlgn="auto">
              <a:spcBef>
                <a:spcPts val="0"/>
              </a:spcBef>
              <a:spcAft>
                <a:spcPts val="0"/>
              </a:spcAft>
            </a:pPr>
            <a:endParaRPr lang="en-GB">
              <a:solidFill>
                <a:srgbClr val="000000"/>
              </a:solidFill>
              <a:latin typeface="Arial"/>
              <a:ea typeface="+mn-ea"/>
            </a:endParaRPr>
          </a:p>
        </p:txBody>
      </p:sp>
      <p:sp>
        <p:nvSpPr>
          <p:cNvPr id="5" name="Footer Placeholder 4"/>
          <p:cNvSpPr>
            <a:spLocks noGrp="1"/>
          </p:cNvSpPr>
          <p:nvPr>
            <p:ph type="ftr" sz="quarter" idx="3"/>
          </p:nvPr>
        </p:nvSpPr>
        <p:spPr>
          <a:xfrm>
            <a:off x="3124200" y="6300216"/>
            <a:ext cx="2895600" cy="320040"/>
          </a:xfrm>
          <a:prstGeom prst="rect">
            <a:avLst/>
          </a:prstGeom>
        </p:spPr>
        <p:txBody>
          <a:bodyPr vert="horz" lIns="91440" tIns="45720" rIns="91440" bIns="45720" rtlCol="0" anchor="ctr"/>
          <a:lstStyle>
            <a:lvl1pPr algn="ctr">
              <a:defRPr sz="800">
                <a:solidFill>
                  <a:schemeClr val="tx1"/>
                </a:solidFill>
              </a:defRPr>
            </a:lvl1pPr>
          </a:lstStyle>
          <a:p>
            <a:pPr fontAlgn="auto">
              <a:spcBef>
                <a:spcPts val="0"/>
              </a:spcBef>
              <a:spcAft>
                <a:spcPts val="0"/>
              </a:spcAft>
            </a:pPr>
            <a:endParaRPr lang="en-GB">
              <a:solidFill>
                <a:srgbClr val="000000"/>
              </a:solidFill>
              <a:latin typeface="Arial"/>
              <a:ea typeface="+mn-ea"/>
            </a:endParaRPr>
          </a:p>
        </p:txBody>
      </p:sp>
      <p:sp>
        <p:nvSpPr>
          <p:cNvPr id="6" name="Slide Number Placeholder 5"/>
          <p:cNvSpPr>
            <a:spLocks noGrp="1"/>
          </p:cNvSpPr>
          <p:nvPr>
            <p:ph type="sldNum" sz="quarter" idx="4"/>
          </p:nvPr>
        </p:nvSpPr>
        <p:spPr>
          <a:xfrm>
            <a:off x="6553200" y="6300216"/>
            <a:ext cx="2133600" cy="320040"/>
          </a:xfrm>
          <a:prstGeom prst="rect">
            <a:avLst/>
          </a:prstGeom>
        </p:spPr>
        <p:txBody>
          <a:bodyPr vert="horz" lIns="91440" tIns="45720" rIns="91440" bIns="45720" rtlCol="0" anchor="ctr"/>
          <a:lstStyle>
            <a:lvl1pPr algn="r">
              <a:defRPr sz="800">
                <a:solidFill>
                  <a:schemeClr val="tx1"/>
                </a:solidFill>
              </a:defRPr>
            </a:lvl1pPr>
          </a:lstStyle>
          <a:p>
            <a:pPr fontAlgn="auto">
              <a:spcBef>
                <a:spcPts val="0"/>
              </a:spcBef>
              <a:spcAft>
                <a:spcPts val="0"/>
              </a:spcAft>
            </a:pPr>
            <a:fld id="{2DF45C2C-70D9-4670-AFC2-EA5F638A0014}" type="slidenum">
              <a:rPr lang="en-GB" smtClean="0">
                <a:solidFill>
                  <a:srgbClr val="000000"/>
                </a:solidFill>
                <a:latin typeface="Arial"/>
                <a:ea typeface="+mn-ea"/>
              </a:rPr>
              <a:pPr fontAlgn="auto">
                <a:spcBef>
                  <a:spcPts val="0"/>
                </a:spcBef>
                <a:spcAft>
                  <a:spcPts val="0"/>
                </a:spcAft>
              </a:pPr>
              <a:t>‹#›</a:t>
            </a:fld>
            <a:endParaRPr lang="en-GB">
              <a:solidFill>
                <a:srgbClr val="000000"/>
              </a:solidFill>
              <a:latin typeface="Arial"/>
              <a:ea typeface="+mn-ea"/>
            </a:endParaRPr>
          </a:p>
        </p:txBody>
      </p:sp>
      <p:sp>
        <p:nvSpPr>
          <p:cNvPr id="9" name="Rectangle 8"/>
          <p:cNvSpPr/>
          <p:nvPr/>
        </p:nvSpPr>
        <p:spPr>
          <a:xfrm>
            <a:off x="0" y="6620256"/>
            <a:ext cx="9144000" cy="237744"/>
          </a:xfrm>
          <a:prstGeom prst="rect">
            <a:avLst/>
          </a:prstGeom>
          <a:solidFill>
            <a:srgbClr val="00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5521" r:id="rId1"/>
  </p:sldLayoutIdLst>
  <p:hf hdr="0" dt="0"/>
  <p:txStyles>
    <p:titleStyle>
      <a:lvl1pPr algn="l" defTabSz="914400" rtl="0" eaLnBrk="1" latinLnBrk="0" hangingPunct="1">
        <a:spcBef>
          <a:spcPct val="0"/>
        </a:spcBef>
        <a:buNone/>
        <a:defRPr sz="2800" kern="1200">
          <a:solidFill>
            <a:srgbClr val="006A71"/>
          </a:solidFill>
          <a:latin typeface="+mn-lt"/>
          <a:ea typeface="+mj-ea"/>
          <a:cs typeface="+mj-cs"/>
        </a:defRPr>
      </a:lvl1pPr>
    </p:titleStyle>
    <p:bodyStyle>
      <a:lvl1pPr marL="230188" indent="-2301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57200" indent="-2349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79450" indent="-2222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914400" indent="-2349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144588" indent="-2222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6629400"/>
            <a:ext cx="9144000" cy="238125"/>
          </a:xfrm>
          <a:prstGeom prst="rect">
            <a:avLst/>
          </a:prstGeom>
          <a:solidFill>
            <a:srgbClr val="006A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Slide Number Placeholder 6"/>
          <p:cNvSpPr txBox="1">
            <a:spLocks/>
          </p:cNvSpPr>
          <p:nvPr/>
        </p:nvSpPr>
        <p:spPr>
          <a:xfrm>
            <a:off x="6553200" y="6629400"/>
            <a:ext cx="2133600" cy="228600"/>
          </a:xfrm>
          <a:prstGeom prst="rect">
            <a:avLst/>
          </a:prstGeom>
        </p:spPr>
        <p:txBody>
          <a:bodyPr vert="horz" wrap="square" lIns="91440" tIns="45720" rIns="91440" bIns="45720" numCol="1" anchor="ctr" anchorCtr="0" compatLnSpc="1">
            <a:prstTxWarp prst="textNoShape">
              <a:avLst/>
            </a:prstTxWarp>
          </a:bodyPr>
          <a:lstStyle>
            <a:lvl1pPr>
              <a:defRPr/>
            </a:lvl1pPr>
          </a:lstStyle>
          <a:p>
            <a:pPr algn="r" fontAlgn="auto">
              <a:spcBef>
                <a:spcPts val="0"/>
              </a:spcBef>
              <a:spcAft>
                <a:spcPts val="0"/>
              </a:spcAft>
              <a:defRPr/>
            </a:pPr>
            <a:fld id="{9CFA4524-850C-6D4F-85BC-70D4F7341579}" type="slidenum">
              <a:rPr lang="en-US" sz="900" smtClean="0">
                <a:solidFill>
                  <a:prstClr val="white"/>
                </a:solidFill>
                <a:latin typeface="Arial"/>
              </a:rPr>
              <a:pPr algn="r" fontAlgn="auto">
                <a:spcBef>
                  <a:spcPts val="0"/>
                </a:spcBef>
                <a:spcAft>
                  <a:spcPts val="0"/>
                </a:spcAft>
                <a:defRPr/>
              </a:pPr>
              <a:t>‹#›</a:t>
            </a:fld>
            <a:endParaRPr lang="en-US" sz="900" dirty="0">
              <a:solidFill>
                <a:prstClr val="white"/>
              </a:solidFill>
              <a:latin typeface="Arial"/>
            </a:endParaRPr>
          </a:p>
        </p:txBody>
      </p:sp>
      <p:pic>
        <p:nvPicPr>
          <p:cNvPr id="7" name="Picture 10" descr="Powerpoint_Secondary_page_logo_full"/>
          <p:cNvPicPr>
            <a:picLocks noChangeAspect="1" noChangeArrowheads="1"/>
          </p:cNvPicPr>
          <p:nvPr/>
        </p:nvPicPr>
        <p:blipFill>
          <a:blip r:embed="rId3" cstate="print"/>
          <a:srcRect/>
          <a:stretch>
            <a:fillRect/>
          </a:stretch>
        </p:blipFill>
        <p:spPr bwMode="auto">
          <a:xfrm>
            <a:off x="6400800" y="0"/>
            <a:ext cx="27432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525" r:id="rId1"/>
  </p:sldLayoutIdLst>
  <p:transition spd="med">
    <p:fade/>
  </p:transition>
  <p:timing>
    <p:tnLst>
      <p:par>
        <p:cTn id="1" dur="indefinite" restart="never" nodeType="tmRoot"/>
      </p:par>
    </p:tnLst>
  </p:timing>
  <p:hf hdr="0" dt="0"/>
  <p:txStyles>
    <p:titleStyle>
      <a:lvl1pPr algn="l" rtl="0" eaLnBrk="1" fontAlgn="base" hangingPunct="1">
        <a:spcBef>
          <a:spcPct val="0"/>
        </a:spcBef>
        <a:spcAft>
          <a:spcPct val="0"/>
        </a:spcAft>
        <a:defRPr sz="2800" kern="1200">
          <a:solidFill>
            <a:srgbClr val="006A71"/>
          </a:solidFill>
          <a:latin typeface="+mn-lt"/>
          <a:ea typeface="ＭＳ Ｐゴシック" charset="-128"/>
          <a:cs typeface="+mj-cs"/>
        </a:defRPr>
      </a:lvl1pPr>
      <a:lvl2pPr algn="l" rtl="0" eaLnBrk="1" fontAlgn="base" hangingPunct="1">
        <a:spcBef>
          <a:spcPct val="0"/>
        </a:spcBef>
        <a:spcAft>
          <a:spcPct val="0"/>
        </a:spcAft>
        <a:defRPr sz="2800">
          <a:solidFill>
            <a:srgbClr val="006A71"/>
          </a:solidFill>
          <a:latin typeface="Arial" charset="0"/>
          <a:ea typeface="ＭＳ Ｐゴシック" charset="-128"/>
        </a:defRPr>
      </a:lvl2pPr>
      <a:lvl3pPr algn="l" rtl="0" eaLnBrk="1" fontAlgn="base" hangingPunct="1">
        <a:spcBef>
          <a:spcPct val="0"/>
        </a:spcBef>
        <a:spcAft>
          <a:spcPct val="0"/>
        </a:spcAft>
        <a:defRPr sz="2800">
          <a:solidFill>
            <a:srgbClr val="006A71"/>
          </a:solidFill>
          <a:latin typeface="Arial" charset="0"/>
          <a:ea typeface="ＭＳ Ｐゴシック" charset="-128"/>
        </a:defRPr>
      </a:lvl3pPr>
      <a:lvl4pPr algn="l" rtl="0" eaLnBrk="1" fontAlgn="base" hangingPunct="1">
        <a:spcBef>
          <a:spcPct val="0"/>
        </a:spcBef>
        <a:spcAft>
          <a:spcPct val="0"/>
        </a:spcAft>
        <a:defRPr sz="2800">
          <a:solidFill>
            <a:srgbClr val="006A71"/>
          </a:solidFill>
          <a:latin typeface="Arial" charset="0"/>
          <a:ea typeface="ＭＳ Ｐゴシック" charset="-128"/>
        </a:defRPr>
      </a:lvl4pPr>
      <a:lvl5pPr algn="l" rtl="0" eaLnBrk="1" fontAlgn="base" hangingPunct="1">
        <a:spcBef>
          <a:spcPct val="0"/>
        </a:spcBef>
        <a:spcAft>
          <a:spcPct val="0"/>
        </a:spcAft>
        <a:defRPr sz="2800">
          <a:solidFill>
            <a:srgbClr val="006A71"/>
          </a:solidFill>
          <a:latin typeface="Arial" charset="0"/>
          <a:ea typeface="ＭＳ Ｐゴシック" charset="-128"/>
        </a:defRPr>
      </a:lvl5pPr>
      <a:lvl6pPr marL="457200" algn="l" rtl="0" eaLnBrk="1" fontAlgn="base" hangingPunct="1">
        <a:spcBef>
          <a:spcPct val="0"/>
        </a:spcBef>
        <a:spcAft>
          <a:spcPct val="0"/>
        </a:spcAft>
        <a:defRPr sz="2800">
          <a:solidFill>
            <a:srgbClr val="006A71"/>
          </a:solidFill>
          <a:latin typeface="Arial" charset="0"/>
        </a:defRPr>
      </a:lvl6pPr>
      <a:lvl7pPr marL="914400" algn="l" rtl="0" eaLnBrk="1" fontAlgn="base" hangingPunct="1">
        <a:spcBef>
          <a:spcPct val="0"/>
        </a:spcBef>
        <a:spcAft>
          <a:spcPct val="0"/>
        </a:spcAft>
        <a:defRPr sz="2800">
          <a:solidFill>
            <a:srgbClr val="006A71"/>
          </a:solidFill>
          <a:latin typeface="Arial" charset="0"/>
        </a:defRPr>
      </a:lvl7pPr>
      <a:lvl8pPr marL="1371600" algn="l" rtl="0" eaLnBrk="1" fontAlgn="base" hangingPunct="1">
        <a:spcBef>
          <a:spcPct val="0"/>
        </a:spcBef>
        <a:spcAft>
          <a:spcPct val="0"/>
        </a:spcAft>
        <a:defRPr sz="2800">
          <a:solidFill>
            <a:srgbClr val="006A71"/>
          </a:solidFill>
          <a:latin typeface="Arial" charset="0"/>
        </a:defRPr>
      </a:lvl8pPr>
      <a:lvl9pPr marL="1828800" algn="l" rtl="0" eaLnBrk="1" fontAlgn="base" hangingPunct="1">
        <a:spcBef>
          <a:spcPct val="0"/>
        </a:spcBef>
        <a:spcAft>
          <a:spcPct val="0"/>
        </a:spcAft>
        <a:defRPr sz="2800">
          <a:solidFill>
            <a:srgbClr val="006A71"/>
          </a:solidFill>
          <a:latin typeface="Arial" charset="0"/>
        </a:defRPr>
      </a:lvl9pPr>
    </p:titleStyle>
    <p:bodyStyle>
      <a:lvl1pPr marL="230188" indent="-230188" algn="l" rtl="0" eaLnBrk="1" fontAlgn="base" hangingPunct="1">
        <a:spcBef>
          <a:spcPct val="20000"/>
        </a:spcBef>
        <a:spcAft>
          <a:spcPct val="0"/>
        </a:spcAft>
        <a:buFont typeface="Arial" charset="0"/>
        <a:buChar char="•"/>
        <a:defRPr kern="1200">
          <a:solidFill>
            <a:srgbClr val="414343"/>
          </a:solidFill>
          <a:latin typeface="+mn-lt"/>
          <a:ea typeface="ＭＳ Ｐゴシック" charset="-128"/>
          <a:cs typeface="+mn-cs"/>
        </a:defRPr>
      </a:lvl1pPr>
      <a:lvl2pPr marL="457200" indent="-234950" algn="l" rtl="0" eaLnBrk="1" fontAlgn="base" hangingPunct="1">
        <a:spcBef>
          <a:spcPct val="20000"/>
        </a:spcBef>
        <a:spcAft>
          <a:spcPct val="0"/>
        </a:spcAft>
        <a:buFont typeface="Lucida Grande" charset="0"/>
        <a:buChar char="&gt;"/>
        <a:defRPr sz="1600" kern="1200">
          <a:solidFill>
            <a:srgbClr val="414343"/>
          </a:solidFill>
          <a:latin typeface="+mn-lt"/>
          <a:ea typeface="ＭＳ Ｐゴシック" charset="-128"/>
          <a:cs typeface="+mn-cs"/>
        </a:defRPr>
      </a:lvl2pPr>
      <a:lvl3pPr marL="679450" indent="-222250" algn="l" rtl="0" eaLnBrk="1" fontAlgn="base" hangingPunct="1">
        <a:spcBef>
          <a:spcPct val="20000"/>
        </a:spcBef>
        <a:spcAft>
          <a:spcPct val="0"/>
        </a:spcAft>
        <a:buFont typeface="Lucida Grande" charset="0"/>
        <a:buChar char="-"/>
        <a:defRPr sz="1600" kern="1200">
          <a:solidFill>
            <a:srgbClr val="414343"/>
          </a:solidFill>
          <a:latin typeface="+mn-lt"/>
          <a:ea typeface="ＭＳ Ｐゴシック" charset="-128"/>
          <a:cs typeface="+mn-cs"/>
        </a:defRPr>
      </a:lvl3pPr>
      <a:lvl4pPr marL="914400" indent="-2349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4pPr>
      <a:lvl5pPr marL="1144588" indent="-2222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6629400"/>
            <a:ext cx="9144000" cy="238125"/>
          </a:xfrm>
          <a:prstGeom prst="rect">
            <a:avLst/>
          </a:prstGeom>
          <a:solidFill>
            <a:srgbClr val="006A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Slide Number Placeholder 6"/>
          <p:cNvSpPr txBox="1">
            <a:spLocks/>
          </p:cNvSpPr>
          <p:nvPr/>
        </p:nvSpPr>
        <p:spPr>
          <a:xfrm>
            <a:off x="6553200" y="6629400"/>
            <a:ext cx="2133600" cy="228600"/>
          </a:xfrm>
          <a:prstGeom prst="rect">
            <a:avLst/>
          </a:prstGeom>
        </p:spPr>
        <p:txBody>
          <a:bodyPr vert="horz" wrap="square" lIns="91440" tIns="45720" rIns="91440" bIns="45720" numCol="1" anchor="ctr" anchorCtr="0" compatLnSpc="1">
            <a:prstTxWarp prst="textNoShape">
              <a:avLst/>
            </a:prstTxWarp>
          </a:bodyPr>
          <a:lstStyle>
            <a:lvl1pPr>
              <a:defRPr/>
            </a:lvl1pPr>
          </a:lstStyle>
          <a:p>
            <a:pPr algn="r" fontAlgn="auto">
              <a:spcBef>
                <a:spcPts val="0"/>
              </a:spcBef>
              <a:spcAft>
                <a:spcPts val="0"/>
              </a:spcAft>
              <a:defRPr/>
            </a:pPr>
            <a:fld id="{9CFA4524-850C-6D4F-85BC-70D4F7341579}" type="slidenum">
              <a:rPr lang="en-US" sz="900" smtClean="0">
                <a:solidFill>
                  <a:prstClr val="white"/>
                </a:solidFill>
                <a:latin typeface="Arial"/>
              </a:rPr>
              <a:pPr algn="r" fontAlgn="auto">
                <a:spcBef>
                  <a:spcPts val="0"/>
                </a:spcBef>
                <a:spcAft>
                  <a:spcPts val="0"/>
                </a:spcAft>
                <a:defRPr/>
              </a:pPr>
              <a:t>‹#›</a:t>
            </a:fld>
            <a:endParaRPr lang="en-US" sz="900" dirty="0">
              <a:solidFill>
                <a:prstClr val="white"/>
              </a:solidFill>
              <a:latin typeface="Arial"/>
            </a:endParaRPr>
          </a:p>
        </p:txBody>
      </p:sp>
      <p:pic>
        <p:nvPicPr>
          <p:cNvPr id="7" name="Picture 10" descr="Powerpoint_Secondary_page_logo_full"/>
          <p:cNvPicPr>
            <a:picLocks noChangeAspect="1" noChangeArrowheads="1"/>
          </p:cNvPicPr>
          <p:nvPr/>
        </p:nvPicPr>
        <p:blipFill>
          <a:blip r:embed="rId6" cstate="print"/>
          <a:srcRect/>
          <a:stretch>
            <a:fillRect/>
          </a:stretch>
        </p:blipFill>
        <p:spPr bwMode="auto">
          <a:xfrm>
            <a:off x="6400800" y="0"/>
            <a:ext cx="27432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530" r:id="rId1"/>
    <p:sldLayoutId id="2147485531" r:id="rId2"/>
    <p:sldLayoutId id="2147485533" r:id="rId3"/>
    <p:sldLayoutId id="2147485538" r:id="rId4"/>
  </p:sldLayoutIdLst>
  <p:transition spd="med">
    <p:fade/>
  </p:transition>
  <p:timing>
    <p:tnLst>
      <p:par>
        <p:cTn id="1" dur="indefinite" restart="never" nodeType="tmRoot"/>
      </p:par>
    </p:tnLst>
  </p:timing>
  <p:hf hdr="0" dt="0"/>
  <p:txStyles>
    <p:titleStyle>
      <a:lvl1pPr algn="l" rtl="0" eaLnBrk="1" fontAlgn="base" hangingPunct="1">
        <a:spcBef>
          <a:spcPct val="0"/>
        </a:spcBef>
        <a:spcAft>
          <a:spcPct val="0"/>
        </a:spcAft>
        <a:defRPr sz="2800" kern="1200">
          <a:solidFill>
            <a:srgbClr val="006A71"/>
          </a:solidFill>
          <a:latin typeface="+mn-lt"/>
          <a:ea typeface="ＭＳ Ｐゴシック" charset="-128"/>
          <a:cs typeface="+mj-cs"/>
        </a:defRPr>
      </a:lvl1pPr>
      <a:lvl2pPr algn="l" rtl="0" eaLnBrk="1" fontAlgn="base" hangingPunct="1">
        <a:spcBef>
          <a:spcPct val="0"/>
        </a:spcBef>
        <a:spcAft>
          <a:spcPct val="0"/>
        </a:spcAft>
        <a:defRPr sz="2800">
          <a:solidFill>
            <a:srgbClr val="006A71"/>
          </a:solidFill>
          <a:latin typeface="Arial" charset="0"/>
          <a:ea typeface="ＭＳ Ｐゴシック" charset="-128"/>
        </a:defRPr>
      </a:lvl2pPr>
      <a:lvl3pPr algn="l" rtl="0" eaLnBrk="1" fontAlgn="base" hangingPunct="1">
        <a:spcBef>
          <a:spcPct val="0"/>
        </a:spcBef>
        <a:spcAft>
          <a:spcPct val="0"/>
        </a:spcAft>
        <a:defRPr sz="2800">
          <a:solidFill>
            <a:srgbClr val="006A71"/>
          </a:solidFill>
          <a:latin typeface="Arial" charset="0"/>
          <a:ea typeface="ＭＳ Ｐゴシック" charset="-128"/>
        </a:defRPr>
      </a:lvl3pPr>
      <a:lvl4pPr algn="l" rtl="0" eaLnBrk="1" fontAlgn="base" hangingPunct="1">
        <a:spcBef>
          <a:spcPct val="0"/>
        </a:spcBef>
        <a:spcAft>
          <a:spcPct val="0"/>
        </a:spcAft>
        <a:defRPr sz="2800">
          <a:solidFill>
            <a:srgbClr val="006A71"/>
          </a:solidFill>
          <a:latin typeface="Arial" charset="0"/>
          <a:ea typeface="ＭＳ Ｐゴシック" charset="-128"/>
        </a:defRPr>
      </a:lvl4pPr>
      <a:lvl5pPr algn="l" rtl="0" eaLnBrk="1" fontAlgn="base" hangingPunct="1">
        <a:spcBef>
          <a:spcPct val="0"/>
        </a:spcBef>
        <a:spcAft>
          <a:spcPct val="0"/>
        </a:spcAft>
        <a:defRPr sz="2800">
          <a:solidFill>
            <a:srgbClr val="006A71"/>
          </a:solidFill>
          <a:latin typeface="Arial" charset="0"/>
          <a:ea typeface="ＭＳ Ｐゴシック" charset="-128"/>
        </a:defRPr>
      </a:lvl5pPr>
      <a:lvl6pPr marL="457200" algn="l" rtl="0" eaLnBrk="1" fontAlgn="base" hangingPunct="1">
        <a:spcBef>
          <a:spcPct val="0"/>
        </a:spcBef>
        <a:spcAft>
          <a:spcPct val="0"/>
        </a:spcAft>
        <a:defRPr sz="2800">
          <a:solidFill>
            <a:srgbClr val="006A71"/>
          </a:solidFill>
          <a:latin typeface="Arial" charset="0"/>
        </a:defRPr>
      </a:lvl6pPr>
      <a:lvl7pPr marL="914400" algn="l" rtl="0" eaLnBrk="1" fontAlgn="base" hangingPunct="1">
        <a:spcBef>
          <a:spcPct val="0"/>
        </a:spcBef>
        <a:spcAft>
          <a:spcPct val="0"/>
        </a:spcAft>
        <a:defRPr sz="2800">
          <a:solidFill>
            <a:srgbClr val="006A71"/>
          </a:solidFill>
          <a:latin typeface="Arial" charset="0"/>
        </a:defRPr>
      </a:lvl7pPr>
      <a:lvl8pPr marL="1371600" algn="l" rtl="0" eaLnBrk="1" fontAlgn="base" hangingPunct="1">
        <a:spcBef>
          <a:spcPct val="0"/>
        </a:spcBef>
        <a:spcAft>
          <a:spcPct val="0"/>
        </a:spcAft>
        <a:defRPr sz="2800">
          <a:solidFill>
            <a:srgbClr val="006A71"/>
          </a:solidFill>
          <a:latin typeface="Arial" charset="0"/>
        </a:defRPr>
      </a:lvl8pPr>
      <a:lvl9pPr marL="1828800" algn="l" rtl="0" eaLnBrk="1" fontAlgn="base" hangingPunct="1">
        <a:spcBef>
          <a:spcPct val="0"/>
        </a:spcBef>
        <a:spcAft>
          <a:spcPct val="0"/>
        </a:spcAft>
        <a:defRPr sz="2800">
          <a:solidFill>
            <a:srgbClr val="006A71"/>
          </a:solidFill>
          <a:latin typeface="Arial" charset="0"/>
        </a:defRPr>
      </a:lvl9pPr>
    </p:titleStyle>
    <p:bodyStyle>
      <a:lvl1pPr marL="230188" indent="-230188" algn="l" rtl="0" eaLnBrk="1" fontAlgn="base" hangingPunct="1">
        <a:spcBef>
          <a:spcPct val="20000"/>
        </a:spcBef>
        <a:spcAft>
          <a:spcPct val="0"/>
        </a:spcAft>
        <a:buFont typeface="Arial" charset="0"/>
        <a:buChar char="•"/>
        <a:defRPr kern="1200">
          <a:solidFill>
            <a:srgbClr val="414343"/>
          </a:solidFill>
          <a:latin typeface="+mn-lt"/>
          <a:ea typeface="ＭＳ Ｐゴシック" charset="-128"/>
          <a:cs typeface="+mn-cs"/>
        </a:defRPr>
      </a:lvl1pPr>
      <a:lvl2pPr marL="457200" indent="-234950" algn="l" rtl="0" eaLnBrk="1" fontAlgn="base" hangingPunct="1">
        <a:spcBef>
          <a:spcPct val="20000"/>
        </a:spcBef>
        <a:spcAft>
          <a:spcPct val="0"/>
        </a:spcAft>
        <a:buFont typeface="Lucida Grande" charset="0"/>
        <a:buChar char="&gt;"/>
        <a:defRPr sz="1600" kern="1200">
          <a:solidFill>
            <a:srgbClr val="414343"/>
          </a:solidFill>
          <a:latin typeface="+mn-lt"/>
          <a:ea typeface="ＭＳ Ｐゴシック" charset="-128"/>
          <a:cs typeface="+mn-cs"/>
        </a:defRPr>
      </a:lvl2pPr>
      <a:lvl3pPr marL="679450" indent="-222250" algn="l" rtl="0" eaLnBrk="1" fontAlgn="base" hangingPunct="1">
        <a:spcBef>
          <a:spcPct val="20000"/>
        </a:spcBef>
        <a:spcAft>
          <a:spcPct val="0"/>
        </a:spcAft>
        <a:buFont typeface="Lucida Grande" charset="0"/>
        <a:buChar char="-"/>
        <a:defRPr sz="1600" kern="1200">
          <a:solidFill>
            <a:srgbClr val="414343"/>
          </a:solidFill>
          <a:latin typeface="+mn-lt"/>
          <a:ea typeface="ＭＳ Ｐゴシック" charset="-128"/>
          <a:cs typeface="+mn-cs"/>
        </a:defRPr>
      </a:lvl3pPr>
      <a:lvl4pPr marL="914400" indent="-2349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4pPr>
      <a:lvl5pPr marL="1144588" indent="-2222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10" descr="Powerpoint_Secondary_page_logo_full"/>
          <p:cNvPicPr>
            <a:picLocks noChangeAspect="1" noChangeArrowheads="1"/>
          </p:cNvPicPr>
          <p:nvPr/>
        </p:nvPicPr>
        <p:blipFill>
          <a:blip r:embed="rId3" cstate="print"/>
          <a:srcRect/>
          <a:stretch>
            <a:fillRect/>
          </a:stretch>
        </p:blipFill>
        <p:spPr bwMode="auto">
          <a:xfrm>
            <a:off x="6400800" y="0"/>
            <a:ext cx="2743200" cy="914400"/>
          </a:xfrm>
          <a:prstGeom prst="rect">
            <a:avLst/>
          </a:prstGeom>
          <a:noFill/>
        </p:spPr>
      </p:pic>
      <p:sp>
        <p:nvSpPr>
          <p:cNvPr id="2" name="Title Placeholder 1"/>
          <p:cNvSpPr>
            <a:spLocks noGrp="1"/>
          </p:cNvSpPr>
          <p:nvPr>
            <p:ph type="title"/>
          </p:nvPr>
        </p:nvSpPr>
        <p:spPr>
          <a:xfrm>
            <a:off x="457200" y="813816"/>
            <a:ext cx="8229600" cy="83210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4592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00216"/>
            <a:ext cx="2133600" cy="320040"/>
          </a:xfrm>
          <a:prstGeom prst="rect">
            <a:avLst/>
          </a:prstGeom>
        </p:spPr>
        <p:txBody>
          <a:bodyPr vert="horz" lIns="91440" tIns="45720" rIns="91440" bIns="45720" rtlCol="0" anchor="ctr"/>
          <a:lstStyle>
            <a:lvl1pPr algn="l">
              <a:defRPr sz="800">
                <a:solidFill>
                  <a:schemeClr val="tx1"/>
                </a:solidFill>
              </a:defRPr>
            </a:lvl1pPr>
          </a:lstStyle>
          <a:p>
            <a:pPr fontAlgn="auto">
              <a:spcBef>
                <a:spcPts val="0"/>
              </a:spcBef>
              <a:spcAft>
                <a:spcPts val="0"/>
              </a:spcAft>
            </a:pPr>
            <a:endParaRPr lang="en-US">
              <a:solidFill>
                <a:srgbClr val="000000"/>
              </a:solidFill>
              <a:latin typeface="Arial"/>
              <a:ea typeface="+mn-ea"/>
            </a:endParaRPr>
          </a:p>
        </p:txBody>
      </p:sp>
      <p:sp>
        <p:nvSpPr>
          <p:cNvPr id="5" name="Footer Placeholder 4"/>
          <p:cNvSpPr>
            <a:spLocks noGrp="1"/>
          </p:cNvSpPr>
          <p:nvPr>
            <p:ph type="ftr" sz="quarter" idx="3"/>
          </p:nvPr>
        </p:nvSpPr>
        <p:spPr>
          <a:xfrm>
            <a:off x="3124200" y="6300216"/>
            <a:ext cx="2895600" cy="320040"/>
          </a:xfrm>
          <a:prstGeom prst="rect">
            <a:avLst/>
          </a:prstGeom>
        </p:spPr>
        <p:txBody>
          <a:bodyPr vert="horz" lIns="91440" tIns="45720" rIns="91440" bIns="45720" rtlCol="0" anchor="ctr"/>
          <a:lstStyle>
            <a:lvl1pPr algn="ctr">
              <a:defRPr sz="800">
                <a:solidFill>
                  <a:schemeClr val="tx1"/>
                </a:solidFill>
              </a:defRPr>
            </a:lvl1pPr>
          </a:lstStyle>
          <a:p>
            <a:pPr fontAlgn="auto">
              <a:spcBef>
                <a:spcPts val="0"/>
              </a:spcBef>
              <a:spcAft>
                <a:spcPts val="0"/>
              </a:spcAft>
            </a:pPr>
            <a:endParaRPr lang="en-US">
              <a:solidFill>
                <a:srgbClr val="000000"/>
              </a:solidFill>
              <a:latin typeface="Arial"/>
              <a:ea typeface="+mn-ea"/>
            </a:endParaRPr>
          </a:p>
        </p:txBody>
      </p:sp>
      <p:sp>
        <p:nvSpPr>
          <p:cNvPr id="6" name="Slide Number Placeholder 5"/>
          <p:cNvSpPr>
            <a:spLocks noGrp="1"/>
          </p:cNvSpPr>
          <p:nvPr>
            <p:ph type="sldNum" sz="quarter" idx="4"/>
          </p:nvPr>
        </p:nvSpPr>
        <p:spPr>
          <a:xfrm>
            <a:off x="6553200" y="6300216"/>
            <a:ext cx="2133600" cy="320040"/>
          </a:xfrm>
          <a:prstGeom prst="rect">
            <a:avLst/>
          </a:prstGeom>
        </p:spPr>
        <p:txBody>
          <a:bodyPr vert="horz" lIns="91440" tIns="45720" rIns="91440" bIns="45720" rtlCol="0" anchor="ctr"/>
          <a:lstStyle>
            <a:lvl1pPr algn="r">
              <a:defRPr sz="800">
                <a:solidFill>
                  <a:schemeClr val="tx1"/>
                </a:solidFill>
              </a:defRPr>
            </a:lvl1pPr>
          </a:lstStyle>
          <a:p>
            <a:pPr fontAlgn="auto">
              <a:spcBef>
                <a:spcPts val="0"/>
              </a:spcBef>
              <a:spcAft>
                <a:spcPts val="0"/>
              </a:spcAft>
            </a:pPr>
            <a:fld id="{E1236347-930D-497F-8CA3-48BD7991C318}" type="slidenum">
              <a:rPr lang="en-US" smtClean="0">
                <a:solidFill>
                  <a:srgbClr val="000000"/>
                </a:solidFill>
                <a:latin typeface="Arial"/>
                <a:ea typeface="+mn-ea"/>
              </a:rPr>
              <a:pPr fontAlgn="auto">
                <a:spcBef>
                  <a:spcPts val="0"/>
                </a:spcBef>
                <a:spcAft>
                  <a:spcPts val="0"/>
                </a:spcAft>
              </a:pPr>
              <a:t>‹#›</a:t>
            </a:fld>
            <a:endParaRPr lang="en-US">
              <a:solidFill>
                <a:srgbClr val="000000"/>
              </a:solidFill>
              <a:latin typeface="Arial"/>
              <a:ea typeface="+mn-ea"/>
            </a:endParaRPr>
          </a:p>
        </p:txBody>
      </p:sp>
      <p:sp>
        <p:nvSpPr>
          <p:cNvPr id="9" name="Rectangle 8"/>
          <p:cNvSpPr/>
          <p:nvPr/>
        </p:nvSpPr>
        <p:spPr>
          <a:xfrm>
            <a:off x="0" y="6620256"/>
            <a:ext cx="9144000" cy="237744"/>
          </a:xfrm>
          <a:prstGeom prst="rect">
            <a:avLst/>
          </a:prstGeom>
          <a:solidFill>
            <a:srgbClr val="00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5535" r:id="rId1"/>
  </p:sldLayoutIdLst>
  <p:hf hdr="0" dt="0"/>
  <p:txStyles>
    <p:titleStyle>
      <a:lvl1pPr algn="l" defTabSz="914400" rtl="0" eaLnBrk="1" latinLnBrk="0" hangingPunct="1">
        <a:spcBef>
          <a:spcPct val="0"/>
        </a:spcBef>
        <a:buNone/>
        <a:defRPr sz="2800" kern="1200">
          <a:solidFill>
            <a:srgbClr val="006A71"/>
          </a:solidFill>
          <a:latin typeface="+mn-lt"/>
          <a:ea typeface="+mj-ea"/>
          <a:cs typeface="+mj-cs"/>
        </a:defRPr>
      </a:lvl1pPr>
    </p:titleStyle>
    <p:bodyStyle>
      <a:lvl1pPr marL="230188" indent="-2301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57200" indent="-2349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79450" indent="-2222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914400" indent="-2349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144588" indent="-2222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10" descr="Powerpoint_Secondary_page_logo_full"/>
          <p:cNvPicPr>
            <a:picLocks noChangeAspect="1" noChangeArrowheads="1"/>
          </p:cNvPicPr>
          <p:nvPr/>
        </p:nvPicPr>
        <p:blipFill>
          <a:blip r:embed="rId3" cstate="print"/>
          <a:srcRect/>
          <a:stretch>
            <a:fillRect/>
          </a:stretch>
        </p:blipFill>
        <p:spPr bwMode="auto">
          <a:xfrm>
            <a:off x="6400800" y="0"/>
            <a:ext cx="2743200" cy="914400"/>
          </a:xfrm>
          <a:prstGeom prst="rect">
            <a:avLst/>
          </a:prstGeom>
          <a:noFill/>
        </p:spPr>
      </p:pic>
      <p:sp>
        <p:nvSpPr>
          <p:cNvPr id="2" name="Title Placeholder 1"/>
          <p:cNvSpPr>
            <a:spLocks noGrp="1"/>
          </p:cNvSpPr>
          <p:nvPr>
            <p:ph type="title"/>
          </p:nvPr>
        </p:nvSpPr>
        <p:spPr>
          <a:xfrm>
            <a:off x="457200" y="813816"/>
            <a:ext cx="8229600" cy="83210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4592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00216"/>
            <a:ext cx="2133600" cy="320040"/>
          </a:xfrm>
          <a:prstGeom prst="rect">
            <a:avLst/>
          </a:prstGeom>
        </p:spPr>
        <p:txBody>
          <a:bodyPr vert="horz" lIns="91440" tIns="45720" rIns="91440" bIns="45720" rtlCol="0" anchor="ctr"/>
          <a:lstStyle>
            <a:lvl1pPr algn="l">
              <a:defRPr sz="800">
                <a:solidFill>
                  <a:schemeClr val="tx1"/>
                </a:solidFill>
              </a:defRPr>
            </a:lvl1pPr>
          </a:lstStyle>
          <a:p>
            <a:endParaRPr lang="en-US">
              <a:solidFill>
                <a:srgbClr val="000000"/>
              </a:solidFill>
              <a:ea typeface="+mn-ea"/>
            </a:endParaRPr>
          </a:p>
        </p:txBody>
      </p:sp>
      <p:sp>
        <p:nvSpPr>
          <p:cNvPr id="5" name="Footer Placeholder 4"/>
          <p:cNvSpPr>
            <a:spLocks noGrp="1"/>
          </p:cNvSpPr>
          <p:nvPr>
            <p:ph type="ftr" sz="quarter" idx="3"/>
          </p:nvPr>
        </p:nvSpPr>
        <p:spPr>
          <a:xfrm>
            <a:off x="3124200" y="6300216"/>
            <a:ext cx="2895600" cy="320040"/>
          </a:xfrm>
          <a:prstGeom prst="rect">
            <a:avLst/>
          </a:prstGeom>
        </p:spPr>
        <p:txBody>
          <a:bodyPr vert="horz" lIns="91440" tIns="45720" rIns="91440" bIns="45720" rtlCol="0" anchor="ctr"/>
          <a:lstStyle>
            <a:lvl1pPr algn="ctr">
              <a:defRPr sz="800">
                <a:solidFill>
                  <a:schemeClr val="tx1"/>
                </a:solidFill>
              </a:defRPr>
            </a:lvl1pPr>
          </a:lstStyle>
          <a:p>
            <a:endParaRPr lang="en-US">
              <a:solidFill>
                <a:srgbClr val="000000"/>
              </a:solidFill>
              <a:ea typeface="+mn-ea"/>
            </a:endParaRPr>
          </a:p>
        </p:txBody>
      </p:sp>
      <p:sp>
        <p:nvSpPr>
          <p:cNvPr id="6" name="Slide Number Placeholder 5"/>
          <p:cNvSpPr>
            <a:spLocks noGrp="1"/>
          </p:cNvSpPr>
          <p:nvPr>
            <p:ph type="sldNum" sz="quarter" idx="4"/>
          </p:nvPr>
        </p:nvSpPr>
        <p:spPr>
          <a:xfrm>
            <a:off x="6553200" y="6300216"/>
            <a:ext cx="2133600" cy="320040"/>
          </a:xfrm>
          <a:prstGeom prst="rect">
            <a:avLst/>
          </a:prstGeom>
        </p:spPr>
        <p:txBody>
          <a:bodyPr vert="horz" lIns="91440" tIns="45720" rIns="91440" bIns="45720" rtlCol="0" anchor="ctr"/>
          <a:lstStyle>
            <a:lvl1pPr algn="r">
              <a:defRPr sz="800">
                <a:solidFill>
                  <a:schemeClr val="tx1"/>
                </a:solidFill>
              </a:defRPr>
            </a:lvl1pPr>
          </a:lstStyle>
          <a:p>
            <a:fld id="{DAAD724D-9390-4FB4-8DB1-3EAFFB2D3DAC}" type="slidenum">
              <a:rPr lang="en-US" smtClean="0">
                <a:solidFill>
                  <a:srgbClr val="000000"/>
                </a:solidFill>
                <a:ea typeface="+mn-ea"/>
              </a:rPr>
              <a:pPr/>
              <a:t>‹#›</a:t>
            </a:fld>
            <a:endParaRPr lang="en-US">
              <a:solidFill>
                <a:srgbClr val="000000"/>
              </a:solidFill>
              <a:ea typeface="+mn-ea"/>
            </a:endParaRPr>
          </a:p>
        </p:txBody>
      </p:sp>
      <p:sp>
        <p:nvSpPr>
          <p:cNvPr id="9" name="Rectangle 8"/>
          <p:cNvSpPr/>
          <p:nvPr/>
        </p:nvSpPr>
        <p:spPr>
          <a:xfrm>
            <a:off x="0" y="6620256"/>
            <a:ext cx="9144000" cy="237744"/>
          </a:xfrm>
          <a:prstGeom prst="rect">
            <a:avLst/>
          </a:prstGeom>
          <a:solidFill>
            <a:srgbClr val="006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5537" r:id="rId1"/>
  </p:sldLayoutIdLst>
  <p:hf hdr="0" dt="0"/>
  <p:txStyles>
    <p:titleStyle>
      <a:lvl1pPr algn="l" defTabSz="914400" rtl="0" eaLnBrk="1" latinLnBrk="0" hangingPunct="1">
        <a:spcBef>
          <a:spcPct val="0"/>
        </a:spcBef>
        <a:buNone/>
        <a:defRPr sz="2800" kern="1200">
          <a:solidFill>
            <a:srgbClr val="006A71"/>
          </a:solidFill>
          <a:latin typeface="+mn-lt"/>
          <a:ea typeface="+mj-ea"/>
          <a:cs typeface="+mj-cs"/>
        </a:defRPr>
      </a:lvl1pPr>
    </p:titleStyle>
    <p:bodyStyle>
      <a:lvl1pPr marL="230188" indent="-2301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57200" indent="-2349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79450" indent="-2222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914400" indent="-2349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144588" indent="-2222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6629400"/>
            <a:ext cx="9144000" cy="238125"/>
          </a:xfrm>
          <a:prstGeom prst="rect">
            <a:avLst/>
          </a:prstGeom>
          <a:solidFill>
            <a:srgbClr val="006A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Slide Number Placeholder 6"/>
          <p:cNvSpPr txBox="1">
            <a:spLocks/>
          </p:cNvSpPr>
          <p:nvPr/>
        </p:nvSpPr>
        <p:spPr>
          <a:xfrm>
            <a:off x="6553200" y="6629400"/>
            <a:ext cx="2133600" cy="228600"/>
          </a:xfrm>
          <a:prstGeom prst="rect">
            <a:avLst/>
          </a:prstGeom>
        </p:spPr>
        <p:txBody>
          <a:bodyPr vert="horz" wrap="square" lIns="91440" tIns="45720" rIns="91440" bIns="45720" numCol="1" anchor="ctr" anchorCtr="0" compatLnSpc="1">
            <a:prstTxWarp prst="textNoShape">
              <a:avLst/>
            </a:prstTxWarp>
          </a:bodyPr>
          <a:lstStyle>
            <a:lvl1pPr>
              <a:defRPr/>
            </a:lvl1pPr>
          </a:lstStyle>
          <a:p>
            <a:pPr algn="r" fontAlgn="auto">
              <a:spcBef>
                <a:spcPts val="0"/>
              </a:spcBef>
              <a:spcAft>
                <a:spcPts val="0"/>
              </a:spcAft>
              <a:defRPr/>
            </a:pPr>
            <a:fld id="{9CFA4524-850C-6D4F-85BC-70D4F7341579}" type="slidenum">
              <a:rPr lang="en-US" sz="900" smtClean="0">
                <a:solidFill>
                  <a:prstClr val="white"/>
                </a:solidFill>
                <a:latin typeface="Arial"/>
                <a:ea typeface="+mn-ea"/>
              </a:rPr>
              <a:pPr algn="r" fontAlgn="auto">
                <a:spcBef>
                  <a:spcPts val="0"/>
                </a:spcBef>
                <a:spcAft>
                  <a:spcPts val="0"/>
                </a:spcAft>
                <a:defRPr/>
              </a:pPr>
              <a:t>‹#›</a:t>
            </a:fld>
            <a:endParaRPr lang="en-US" sz="900" dirty="0">
              <a:solidFill>
                <a:prstClr val="white"/>
              </a:solidFill>
              <a:latin typeface="Arial"/>
              <a:ea typeface="+mn-ea"/>
            </a:endParaRPr>
          </a:p>
        </p:txBody>
      </p:sp>
      <p:pic>
        <p:nvPicPr>
          <p:cNvPr id="7" name="Picture 10" descr="Powerpoint_Secondary_page_logo_full"/>
          <p:cNvPicPr>
            <a:picLocks noChangeAspect="1" noChangeArrowheads="1"/>
          </p:cNvPicPr>
          <p:nvPr/>
        </p:nvPicPr>
        <p:blipFill>
          <a:blip r:embed="rId3" cstate="print"/>
          <a:srcRect/>
          <a:stretch>
            <a:fillRect/>
          </a:stretch>
        </p:blipFill>
        <p:spPr bwMode="auto">
          <a:xfrm>
            <a:off x="6400800" y="0"/>
            <a:ext cx="27432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540" r:id="rId1"/>
  </p:sldLayoutIdLst>
  <p:transition spd="med">
    <p:fade/>
  </p:transition>
  <p:timing>
    <p:tnLst>
      <p:par>
        <p:cTn id="1" dur="indefinite" restart="never" nodeType="tmRoot"/>
      </p:par>
    </p:tnLst>
  </p:timing>
  <p:hf sldNum="0" hdr="0" ftr="0" dt="0"/>
  <p:txStyles>
    <p:titleStyle>
      <a:lvl1pPr algn="l" rtl="0" eaLnBrk="1" fontAlgn="base" hangingPunct="1">
        <a:spcBef>
          <a:spcPct val="0"/>
        </a:spcBef>
        <a:spcAft>
          <a:spcPct val="0"/>
        </a:spcAft>
        <a:defRPr sz="2800" kern="1200">
          <a:solidFill>
            <a:srgbClr val="006A71"/>
          </a:solidFill>
          <a:latin typeface="+mn-lt"/>
          <a:ea typeface="ＭＳ Ｐゴシック" charset="-128"/>
          <a:cs typeface="+mj-cs"/>
        </a:defRPr>
      </a:lvl1pPr>
      <a:lvl2pPr algn="l" rtl="0" eaLnBrk="1" fontAlgn="base" hangingPunct="1">
        <a:spcBef>
          <a:spcPct val="0"/>
        </a:spcBef>
        <a:spcAft>
          <a:spcPct val="0"/>
        </a:spcAft>
        <a:defRPr sz="2800">
          <a:solidFill>
            <a:srgbClr val="006A71"/>
          </a:solidFill>
          <a:latin typeface="Arial" charset="0"/>
          <a:ea typeface="ＭＳ Ｐゴシック" charset="-128"/>
        </a:defRPr>
      </a:lvl2pPr>
      <a:lvl3pPr algn="l" rtl="0" eaLnBrk="1" fontAlgn="base" hangingPunct="1">
        <a:spcBef>
          <a:spcPct val="0"/>
        </a:spcBef>
        <a:spcAft>
          <a:spcPct val="0"/>
        </a:spcAft>
        <a:defRPr sz="2800">
          <a:solidFill>
            <a:srgbClr val="006A71"/>
          </a:solidFill>
          <a:latin typeface="Arial" charset="0"/>
          <a:ea typeface="ＭＳ Ｐゴシック" charset="-128"/>
        </a:defRPr>
      </a:lvl3pPr>
      <a:lvl4pPr algn="l" rtl="0" eaLnBrk="1" fontAlgn="base" hangingPunct="1">
        <a:spcBef>
          <a:spcPct val="0"/>
        </a:spcBef>
        <a:spcAft>
          <a:spcPct val="0"/>
        </a:spcAft>
        <a:defRPr sz="2800">
          <a:solidFill>
            <a:srgbClr val="006A71"/>
          </a:solidFill>
          <a:latin typeface="Arial" charset="0"/>
          <a:ea typeface="ＭＳ Ｐゴシック" charset="-128"/>
        </a:defRPr>
      </a:lvl4pPr>
      <a:lvl5pPr algn="l" rtl="0" eaLnBrk="1" fontAlgn="base" hangingPunct="1">
        <a:spcBef>
          <a:spcPct val="0"/>
        </a:spcBef>
        <a:spcAft>
          <a:spcPct val="0"/>
        </a:spcAft>
        <a:defRPr sz="2800">
          <a:solidFill>
            <a:srgbClr val="006A71"/>
          </a:solidFill>
          <a:latin typeface="Arial" charset="0"/>
          <a:ea typeface="ＭＳ Ｐゴシック" charset="-128"/>
        </a:defRPr>
      </a:lvl5pPr>
      <a:lvl6pPr marL="457200" algn="l" rtl="0" eaLnBrk="1" fontAlgn="base" hangingPunct="1">
        <a:spcBef>
          <a:spcPct val="0"/>
        </a:spcBef>
        <a:spcAft>
          <a:spcPct val="0"/>
        </a:spcAft>
        <a:defRPr sz="2800">
          <a:solidFill>
            <a:srgbClr val="006A71"/>
          </a:solidFill>
          <a:latin typeface="Arial" charset="0"/>
        </a:defRPr>
      </a:lvl6pPr>
      <a:lvl7pPr marL="914400" algn="l" rtl="0" eaLnBrk="1" fontAlgn="base" hangingPunct="1">
        <a:spcBef>
          <a:spcPct val="0"/>
        </a:spcBef>
        <a:spcAft>
          <a:spcPct val="0"/>
        </a:spcAft>
        <a:defRPr sz="2800">
          <a:solidFill>
            <a:srgbClr val="006A71"/>
          </a:solidFill>
          <a:latin typeface="Arial" charset="0"/>
        </a:defRPr>
      </a:lvl7pPr>
      <a:lvl8pPr marL="1371600" algn="l" rtl="0" eaLnBrk="1" fontAlgn="base" hangingPunct="1">
        <a:spcBef>
          <a:spcPct val="0"/>
        </a:spcBef>
        <a:spcAft>
          <a:spcPct val="0"/>
        </a:spcAft>
        <a:defRPr sz="2800">
          <a:solidFill>
            <a:srgbClr val="006A71"/>
          </a:solidFill>
          <a:latin typeface="Arial" charset="0"/>
        </a:defRPr>
      </a:lvl8pPr>
      <a:lvl9pPr marL="1828800" algn="l" rtl="0" eaLnBrk="1" fontAlgn="base" hangingPunct="1">
        <a:spcBef>
          <a:spcPct val="0"/>
        </a:spcBef>
        <a:spcAft>
          <a:spcPct val="0"/>
        </a:spcAft>
        <a:defRPr sz="2800">
          <a:solidFill>
            <a:srgbClr val="006A71"/>
          </a:solidFill>
          <a:latin typeface="Arial" charset="0"/>
        </a:defRPr>
      </a:lvl9pPr>
    </p:titleStyle>
    <p:bodyStyle>
      <a:lvl1pPr marL="230188" indent="-230188" algn="l" rtl="0" eaLnBrk="1" fontAlgn="base" hangingPunct="1">
        <a:spcBef>
          <a:spcPct val="20000"/>
        </a:spcBef>
        <a:spcAft>
          <a:spcPct val="0"/>
        </a:spcAft>
        <a:buFont typeface="Arial" charset="0"/>
        <a:buChar char="•"/>
        <a:defRPr kern="1200">
          <a:solidFill>
            <a:srgbClr val="414343"/>
          </a:solidFill>
          <a:latin typeface="+mn-lt"/>
          <a:ea typeface="ＭＳ Ｐゴシック" charset="-128"/>
          <a:cs typeface="+mn-cs"/>
        </a:defRPr>
      </a:lvl1pPr>
      <a:lvl2pPr marL="457200" indent="-234950" algn="l" rtl="0" eaLnBrk="1" fontAlgn="base" hangingPunct="1">
        <a:spcBef>
          <a:spcPct val="20000"/>
        </a:spcBef>
        <a:spcAft>
          <a:spcPct val="0"/>
        </a:spcAft>
        <a:buFont typeface="Lucida Grande" charset="0"/>
        <a:buChar char="&gt;"/>
        <a:defRPr sz="1600" kern="1200">
          <a:solidFill>
            <a:srgbClr val="414343"/>
          </a:solidFill>
          <a:latin typeface="+mn-lt"/>
          <a:ea typeface="ＭＳ Ｐゴシック" charset="-128"/>
          <a:cs typeface="+mn-cs"/>
        </a:defRPr>
      </a:lvl2pPr>
      <a:lvl3pPr marL="679450" indent="-222250" algn="l" rtl="0" eaLnBrk="1" fontAlgn="base" hangingPunct="1">
        <a:spcBef>
          <a:spcPct val="20000"/>
        </a:spcBef>
        <a:spcAft>
          <a:spcPct val="0"/>
        </a:spcAft>
        <a:buFont typeface="Lucida Grande" charset="0"/>
        <a:buChar char="-"/>
        <a:defRPr sz="1600" kern="1200">
          <a:solidFill>
            <a:srgbClr val="414343"/>
          </a:solidFill>
          <a:latin typeface="+mn-lt"/>
          <a:ea typeface="ＭＳ Ｐゴシック" charset="-128"/>
          <a:cs typeface="+mn-cs"/>
        </a:defRPr>
      </a:lvl3pPr>
      <a:lvl4pPr marL="914400" indent="-2349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4pPr>
      <a:lvl5pPr marL="1144588" indent="-2222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0" y="6629400"/>
            <a:ext cx="9144000" cy="238125"/>
          </a:xfrm>
          <a:prstGeom prst="rect">
            <a:avLst/>
          </a:prstGeom>
          <a:solidFill>
            <a:srgbClr val="006A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Slide Number Placeholder 6"/>
          <p:cNvSpPr txBox="1">
            <a:spLocks/>
          </p:cNvSpPr>
          <p:nvPr/>
        </p:nvSpPr>
        <p:spPr>
          <a:xfrm>
            <a:off x="6553200" y="6629400"/>
            <a:ext cx="2133600" cy="228600"/>
          </a:xfrm>
          <a:prstGeom prst="rect">
            <a:avLst/>
          </a:prstGeom>
        </p:spPr>
        <p:txBody>
          <a:bodyPr vert="horz" wrap="square" lIns="91440" tIns="45720" rIns="91440" bIns="45720" numCol="1" anchor="ctr" anchorCtr="0" compatLnSpc="1">
            <a:prstTxWarp prst="textNoShape">
              <a:avLst/>
            </a:prstTxWarp>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FA4524-850C-6D4F-85BC-70D4F7341579}" type="slidenum">
              <a:rPr kumimoji="0" lang="en-US" sz="900" b="0" i="0" u="none" strike="noStrike" kern="1200" cap="none" spc="0" normalizeH="0" baseline="0" noProof="0" smtClean="0">
                <a:ln>
                  <a:noFill/>
                </a:ln>
                <a:solidFill>
                  <a:prstClr val="white"/>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solidFill>
              <a:effectLst/>
              <a:uLnTx/>
              <a:uFillTx/>
              <a:latin typeface="+mn-lt"/>
              <a:ea typeface="+mn-ea"/>
              <a:cs typeface="+mn-cs"/>
            </a:endParaRPr>
          </a:p>
        </p:txBody>
      </p:sp>
      <p:pic>
        <p:nvPicPr>
          <p:cNvPr id="7" name="Picture 10" descr="Powerpoint_Secondary_page_logo_full"/>
          <p:cNvPicPr>
            <a:picLocks noChangeAspect="1" noChangeArrowheads="1"/>
          </p:cNvPicPr>
          <p:nvPr/>
        </p:nvPicPr>
        <p:blipFill>
          <a:blip r:embed="rId17" cstate="print"/>
          <a:srcRect/>
          <a:stretch>
            <a:fillRect/>
          </a:stretch>
        </p:blipFill>
        <p:spPr bwMode="auto">
          <a:xfrm>
            <a:off x="6400800" y="0"/>
            <a:ext cx="27432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544" r:id="rId1"/>
    <p:sldLayoutId id="2147485545" r:id="rId2"/>
    <p:sldLayoutId id="2147485546" r:id="rId3"/>
    <p:sldLayoutId id="2147485547" r:id="rId4"/>
    <p:sldLayoutId id="2147485548" r:id="rId5"/>
    <p:sldLayoutId id="2147485549" r:id="rId6"/>
    <p:sldLayoutId id="2147485550" r:id="rId7"/>
    <p:sldLayoutId id="2147485551" r:id="rId8"/>
    <p:sldLayoutId id="2147485552" r:id="rId9"/>
    <p:sldLayoutId id="2147485553" r:id="rId10"/>
    <p:sldLayoutId id="2147485554" r:id="rId11"/>
    <p:sldLayoutId id="2147485555" r:id="rId12"/>
    <p:sldLayoutId id="2147485556" r:id="rId13"/>
    <p:sldLayoutId id="2147485557" r:id="rId14"/>
    <p:sldLayoutId id="2147485558" r:id="rId15"/>
  </p:sldLayoutIdLst>
  <p:transition spd="med">
    <p:fade/>
  </p:transition>
  <p:timing>
    <p:tnLst>
      <p:par>
        <p:cTn id="1" dur="indefinite" restart="never" nodeType="tmRoot"/>
      </p:par>
    </p:tnLst>
  </p:timing>
  <p:hf hdr="0" dt="0"/>
  <p:txStyles>
    <p:titleStyle>
      <a:lvl1pPr algn="l" rtl="0" eaLnBrk="1" fontAlgn="base" hangingPunct="1">
        <a:spcBef>
          <a:spcPct val="0"/>
        </a:spcBef>
        <a:spcAft>
          <a:spcPct val="0"/>
        </a:spcAft>
        <a:defRPr sz="2800" kern="1200">
          <a:solidFill>
            <a:srgbClr val="006A71"/>
          </a:solidFill>
          <a:latin typeface="+mn-lt"/>
          <a:ea typeface="ＭＳ Ｐゴシック" charset="-128"/>
          <a:cs typeface="+mj-cs"/>
        </a:defRPr>
      </a:lvl1pPr>
      <a:lvl2pPr algn="l" rtl="0" eaLnBrk="1" fontAlgn="base" hangingPunct="1">
        <a:spcBef>
          <a:spcPct val="0"/>
        </a:spcBef>
        <a:spcAft>
          <a:spcPct val="0"/>
        </a:spcAft>
        <a:defRPr sz="2800">
          <a:solidFill>
            <a:srgbClr val="006A71"/>
          </a:solidFill>
          <a:latin typeface="Arial" charset="0"/>
          <a:ea typeface="ＭＳ Ｐゴシック" charset="-128"/>
        </a:defRPr>
      </a:lvl2pPr>
      <a:lvl3pPr algn="l" rtl="0" eaLnBrk="1" fontAlgn="base" hangingPunct="1">
        <a:spcBef>
          <a:spcPct val="0"/>
        </a:spcBef>
        <a:spcAft>
          <a:spcPct val="0"/>
        </a:spcAft>
        <a:defRPr sz="2800">
          <a:solidFill>
            <a:srgbClr val="006A71"/>
          </a:solidFill>
          <a:latin typeface="Arial" charset="0"/>
          <a:ea typeface="ＭＳ Ｐゴシック" charset="-128"/>
        </a:defRPr>
      </a:lvl3pPr>
      <a:lvl4pPr algn="l" rtl="0" eaLnBrk="1" fontAlgn="base" hangingPunct="1">
        <a:spcBef>
          <a:spcPct val="0"/>
        </a:spcBef>
        <a:spcAft>
          <a:spcPct val="0"/>
        </a:spcAft>
        <a:defRPr sz="2800">
          <a:solidFill>
            <a:srgbClr val="006A71"/>
          </a:solidFill>
          <a:latin typeface="Arial" charset="0"/>
          <a:ea typeface="ＭＳ Ｐゴシック" charset="-128"/>
        </a:defRPr>
      </a:lvl4pPr>
      <a:lvl5pPr algn="l" rtl="0" eaLnBrk="1" fontAlgn="base" hangingPunct="1">
        <a:spcBef>
          <a:spcPct val="0"/>
        </a:spcBef>
        <a:spcAft>
          <a:spcPct val="0"/>
        </a:spcAft>
        <a:defRPr sz="2800">
          <a:solidFill>
            <a:srgbClr val="006A71"/>
          </a:solidFill>
          <a:latin typeface="Arial" charset="0"/>
          <a:ea typeface="ＭＳ Ｐゴシック" charset="-128"/>
        </a:defRPr>
      </a:lvl5pPr>
      <a:lvl6pPr marL="457200" algn="l" rtl="0" eaLnBrk="1" fontAlgn="base" hangingPunct="1">
        <a:spcBef>
          <a:spcPct val="0"/>
        </a:spcBef>
        <a:spcAft>
          <a:spcPct val="0"/>
        </a:spcAft>
        <a:defRPr sz="2800">
          <a:solidFill>
            <a:srgbClr val="006A71"/>
          </a:solidFill>
          <a:latin typeface="Arial" charset="0"/>
        </a:defRPr>
      </a:lvl6pPr>
      <a:lvl7pPr marL="914400" algn="l" rtl="0" eaLnBrk="1" fontAlgn="base" hangingPunct="1">
        <a:spcBef>
          <a:spcPct val="0"/>
        </a:spcBef>
        <a:spcAft>
          <a:spcPct val="0"/>
        </a:spcAft>
        <a:defRPr sz="2800">
          <a:solidFill>
            <a:srgbClr val="006A71"/>
          </a:solidFill>
          <a:latin typeface="Arial" charset="0"/>
        </a:defRPr>
      </a:lvl7pPr>
      <a:lvl8pPr marL="1371600" algn="l" rtl="0" eaLnBrk="1" fontAlgn="base" hangingPunct="1">
        <a:spcBef>
          <a:spcPct val="0"/>
        </a:spcBef>
        <a:spcAft>
          <a:spcPct val="0"/>
        </a:spcAft>
        <a:defRPr sz="2800">
          <a:solidFill>
            <a:srgbClr val="006A71"/>
          </a:solidFill>
          <a:latin typeface="Arial" charset="0"/>
        </a:defRPr>
      </a:lvl8pPr>
      <a:lvl9pPr marL="1828800" algn="l" rtl="0" eaLnBrk="1" fontAlgn="base" hangingPunct="1">
        <a:spcBef>
          <a:spcPct val="0"/>
        </a:spcBef>
        <a:spcAft>
          <a:spcPct val="0"/>
        </a:spcAft>
        <a:defRPr sz="2800">
          <a:solidFill>
            <a:srgbClr val="006A71"/>
          </a:solidFill>
          <a:latin typeface="Arial" charset="0"/>
        </a:defRPr>
      </a:lvl9pPr>
    </p:titleStyle>
    <p:bodyStyle>
      <a:lvl1pPr marL="230188" indent="-230188" algn="l" rtl="0" eaLnBrk="1" fontAlgn="base" hangingPunct="1">
        <a:spcBef>
          <a:spcPct val="20000"/>
        </a:spcBef>
        <a:spcAft>
          <a:spcPct val="0"/>
        </a:spcAft>
        <a:buFont typeface="Arial" charset="0"/>
        <a:buChar char="•"/>
        <a:defRPr kern="1200">
          <a:solidFill>
            <a:srgbClr val="414343"/>
          </a:solidFill>
          <a:latin typeface="+mn-lt"/>
          <a:ea typeface="ＭＳ Ｐゴシック" charset="-128"/>
          <a:cs typeface="+mn-cs"/>
        </a:defRPr>
      </a:lvl1pPr>
      <a:lvl2pPr marL="457200" indent="-234950" algn="l" rtl="0" eaLnBrk="1" fontAlgn="base" hangingPunct="1">
        <a:spcBef>
          <a:spcPct val="20000"/>
        </a:spcBef>
        <a:spcAft>
          <a:spcPct val="0"/>
        </a:spcAft>
        <a:buFont typeface="Lucida Grande" charset="0"/>
        <a:buChar char="&gt;"/>
        <a:defRPr sz="1600" kern="1200">
          <a:solidFill>
            <a:srgbClr val="414343"/>
          </a:solidFill>
          <a:latin typeface="+mn-lt"/>
          <a:ea typeface="ＭＳ Ｐゴシック" charset="-128"/>
          <a:cs typeface="+mn-cs"/>
        </a:defRPr>
      </a:lvl2pPr>
      <a:lvl3pPr marL="679450" indent="-222250" algn="l" rtl="0" eaLnBrk="1" fontAlgn="base" hangingPunct="1">
        <a:spcBef>
          <a:spcPct val="20000"/>
        </a:spcBef>
        <a:spcAft>
          <a:spcPct val="0"/>
        </a:spcAft>
        <a:buFont typeface="Lucida Grande" charset="0"/>
        <a:buChar char="-"/>
        <a:defRPr sz="1600" kern="1200">
          <a:solidFill>
            <a:srgbClr val="414343"/>
          </a:solidFill>
          <a:latin typeface="+mn-lt"/>
          <a:ea typeface="ＭＳ Ｐゴシック" charset="-128"/>
          <a:cs typeface="+mn-cs"/>
        </a:defRPr>
      </a:lvl3pPr>
      <a:lvl4pPr marL="914400" indent="-2349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4pPr>
      <a:lvl5pPr marL="1144588" indent="-222250" algn="l" rtl="0" eaLnBrk="1" fontAlgn="base" hangingPunct="1">
        <a:spcBef>
          <a:spcPct val="20000"/>
        </a:spcBef>
        <a:spcAft>
          <a:spcPct val="0"/>
        </a:spcAft>
        <a:buFont typeface="Arial" charset="0"/>
        <a:buChar char="•"/>
        <a:defRPr sz="1600" kern="1200">
          <a:solidFill>
            <a:srgbClr val="414343"/>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bin"/><Relationship Id="rId7" Type="http://schemas.openxmlformats.org/officeDocument/2006/relationships/package" Target="../embeddings/Microsoft_Excel_Worksheet2.xlsx"/><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emf"/><Relationship Id="rId4" Type="http://schemas.openxmlformats.org/officeDocument/2006/relationships/package" Target="../embeddings/Microsoft_Excel_Worksheet1.xlsx"/></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438400"/>
            <a:ext cx="4495800" cy="1143000"/>
          </a:xfrm>
        </p:spPr>
        <p:txBody>
          <a:bodyPr/>
          <a:lstStyle/>
          <a:p>
            <a:r>
              <a:rPr lang="en-US" dirty="0" smtClean="0"/>
              <a:t>Quintiles Site Management </a:t>
            </a:r>
            <a:endParaRPr lang="en-US" dirty="0"/>
          </a:p>
        </p:txBody>
      </p:sp>
      <p:sp>
        <p:nvSpPr>
          <p:cNvPr id="4" name="TextBox 3"/>
          <p:cNvSpPr txBox="1"/>
          <p:nvPr/>
        </p:nvSpPr>
        <p:spPr>
          <a:xfrm>
            <a:off x="5105400" y="4907831"/>
            <a:ext cx="3505200" cy="923330"/>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1" u="none" strike="noStrike" kern="1200" cap="none" spc="0" normalizeH="0" baseline="0" noProof="0" dirty="0" smtClean="0">
                <a:ln>
                  <a:noFill/>
                </a:ln>
                <a:solidFill>
                  <a:srgbClr val="414343"/>
                </a:solidFill>
                <a:effectLst/>
                <a:uLnTx/>
                <a:uFillTx/>
                <a:latin typeface="+mn-lt"/>
                <a:ea typeface="ＭＳ Ｐゴシック" charset="-128"/>
                <a:cs typeface="+mn-cs"/>
              </a:rPr>
              <a:t>Kim Davis, SSRM</a:t>
            </a:r>
          </a:p>
          <a:p>
            <a:pPr marL="0" marR="0" indent="0" algn="ctr" defTabSz="914400" rtl="0" eaLnBrk="1" fontAlgn="base" latinLnBrk="0" hangingPunct="1">
              <a:lnSpc>
                <a:spcPct val="100000"/>
              </a:lnSpc>
              <a:spcBef>
                <a:spcPct val="0"/>
              </a:spcBef>
              <a:spcAft>
                <a:spcPct val="0"/>
              </a:spcAft>
              <a:buClrTx/>
              <a:buSzTx/>
              <a:buFontTx/>
              <a:buNone/>
              <a:tabLst/>
            </a:pPr>
            <a:endParaRPr lang="en-US" i="1" dirty="0" smtClean="0">
              <a:solidFill>
                <a:srgbClr val="414343"/>
              </a:solidFill>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lang="en-US" i="1" dirty="0" smtClean="0">
                <a:solidFill>
                  <a:srgbClr val="414343"/>
                </a:solidFill>
                <a:latin typeface="+mn-lt"/>
              </a:rPr>
              <a:t>June 17, 2014</a:t>
            </a:r>
            <a:endParaRPr kumimoji="0" lang="en-US" b="0" i="1" u="none" strike="noStrike" kern="1200" cap="none" spc="0" normalizeH="0" baseline="0" noProof="0" dirty="0" smtClean="0">
              <a:ln>
                <a:noFill/>
              </a:ln>
              <a:solidFill>
                <a:srgbClr val="414343"/>
              </a:solidFill>
              <a:effectLst/>
              <a:uLnTx/>
              <a:uFillTx/>
              <a:latin typeface="+mn-lt"/>
              <a:ea typeface="ＭＳ Ｐゴシック" charset="-128"/>
              <a:cs typeface="+mn-cs"/>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01-sub-dr-usa-0002.jpg"/>
          <p:cNvPicPr>
            <a:picLocks noGrp="1" noChangeAspect="1"/>
          </p:cNvPicPr>
          <p:nvPr>
            <p:ph idx="10"/>
          </p:nvPr>
        </p:nvPicPr>
        <p:blipFill>
          <a:blip r:embed="rId3" cstate="print"/>
          <a:stretch>
            <a:fillRect/>
          </a:stretch>
        </p:blipFill>
        <p:spPr>
          <a:xfrm>
            <a:off x="228600" y="304800"/>
            <a:ext cx="2082800" cy="3124200"/>
          </a:xfrm>
        </p:spPr>
      </p:pic>
      <p:sp>
        <p:nvSpPr>
          <p:cNvPr id="72706" name="Rectangle 2"/>
          <p:cNvSpPr>
            <a:spLocks noGrp="1" noChangeArrowheads="1"/>
          </p:cNvSpPr>
          <p:nvPr>
            <p:ph type="title"/>
          </p:nvPr>
        </p:nvSpPr>
        <p:spPr>
          <a:xfrm>
            <a:off x="2483768" y="548680"/>
            <a:ext cx="6096000" cy="481012"/>
          </a:xfrm>
        </p:spPr>
        <p:txBody>
          <a:bodyPr rtlCol="0">
            <a:noAutofit/>
          </a:bodyPr>
          <a:lstStyle/>
          <a:p>
            <a:pPr eaLnBrk="1" fontAlgn="auto" hangingPunct="1">
              <a:spcAft>
                <a:spcPts val="0"/>
              </a:spcAft>
              <a:defRPr/>
            </a:pPr>
            <a:r>
              <a:rPr lang="en-GB" sz="2400" i="1" dirty="0" smtClean="0">
                <a:solidFill>
                  <a:schemeClr val="accent4"/>
                </a:solidFill>
              </a:rPr>
              <a:t>Benefits of Partner Site Status</a:t>
            </a:r>
            <a:endParaRPr lang="en-US" sz="2400" i="1" dirty="0" smtClean="0">
              <a:solidFill>
                <a:schemeClr val="accent4"/>
              </a:solidFill>
            </a:endParaRPr>
          </a:p>
        </p:txBody>
      </p:sp>
      <p:sp>
        <p:nvSpPr>
          <p:cNvPr id="10" name="Content Placeholder 9"/>
          <p:cNvSpPr>
            <a:spLocks noGrp="1"/>
          </p:cNvSpPr>
          <p:nvPr>
            <p:ph idx="12"/>
          </p:nvPr>
        </p:nvSpPr>
        <p:spPr>
          <a:xfrm>
            <a:off x="2743200" y="1484784"/>
            <a:ext cx="6019800" cy="4763616"/>
          </a:xfrm>
        </p:spPr>
        <p:txBody>
          <a:bodyPr>
            <a:normAutofit/>
          </a:bodyPr>
          <a:lstStyle/>
          <a:p>
            <a:pPr lvl="1" eaLnBrk="1" hangingPunct="1">
              <a:buNone/>
            </a:pPr>
            <a:r>
              <a:rPr lang="en-GB" b="1" dirty="0" smtClean="0"/>
              <a:t>Quintiles High Study Volume</a:t>
            </a:r>
          </a:p>
          <a:p>
            <a:pPr lvl="1" eaLnBrk="1" hangingPunct="1">
              <a:buFont typeface="Wingdings" pitchFamily="2" charset="2"/>
              <a:buChar char="ü"/>
            </a:pPr>
            <a:r>
              <a:rPr lang="en-GB" dirty="0" smtClean="0"/>
              <a:t>Increased number of trials</a:t>
            </a:r>
          </a:p>
          <a:p>
            <a:pPr lvl="1" eaLnBrk="1" hangingPunct="1">
              <a:buFont typeface="Wingdings" pitchFamily="2" charset="2"/>
              <a:buChar char="ü"/>
            </a:pPr>
            <a:r>
              <a:rPr lang="en-GB" dirty="0" smtClean="0"/>
              <a:t>Increased access for patients to new medications</a:t>
            </a:r>
          </a:p>
          <a:p>
            <a:pPr lvl="1" eaLnBrk="1" hangingPunct="1">
              <a:buFont typeface="Wingdings" pitchFamily="2" charset="2"/>
              <a:buChar char="ü"/>
            </a:pPr>
            <a:r>
              <a:rPr lang="en-GB" dirty="0" smtClean="0"/>
              <a:t>Differentiation from other physician practices</a:t>
            </a:r>
          </a:p>
          <a:p>
            <a:pPr lvl="1" eaLnBrk="1" hangingPunct="1">
              <a:buNone/>
            </a:pPr>
            <a:endParaRPr lang="en-GB" b="1" dirty="0" smtClean="0"/>
          </a:p>
          <a:p>
            <a:pPr lvl="1" eaLnBrk="1" hangingPunct="1">
              <a:buNone/>
            </a:pPr>
            <a:r>
              <a:rPr lang="en-GB" b="1" dirty="0" smtClean="0"/>
              <a:t>Quintiles Operational Expertise</a:t>
            </a:r>
          </a:p>
          <a:p>
            <a:pPr lvl="1" eaLnBrk="1" hangingPunct="1">
              <a:buFont typeface="Wingdings" pitchFamily="2" charset="2"/>
              <a:buChar char="ü"/>
            </a:pPr>
            <a:r>
              <a:rPr lang="en-GB" dirty="0" smtClean="0"/>
              <a:t>Advice and tools to improve site’s recruitment</a:t>
            </a:r>
          </a:p>
          <a:p>
            <a:pPr lvl="1" eaLnBrk="1" hangingPunct="1">
              <a:buFont typeface="Wingdings" pitchFamily="2" charset="2"/>
              <a:buChar char="ü"/>
            </a:pPr>
            <a:r>
              <a:rPr lang="en-GB" dirty="0" smtClean="0"/>
              <a:t>Sharing best practices to streamline processes at the site</a:t>
            </a:r>
          </a:p>
          <a:p>
            <a:pPr lvl="1" eaLnBrk="1" hangingPunct="1">
              <a:buFont typeface="Wingdings" pitchFamily="2" charset="2"/>
              <a:buChar char="ü"/>
            </a:pPr>
            <a:r>
              <a:rPr lang="en-GB" dirty="0" smtClean="0"/>
              <a:t>Sharing of metrics to compare performance to others </a:t>
            </a:r>
          </a:p>
          <a:p>
            <a:pPr lvl="1">
              <a:buFont typeface="Wingdings" pitchFamily="2" charset="2"/>
              <a:buChar char="ü"/>
            </a:pPr>
            <a:endParaRPr lang="en-GB" dirty="0" smtClean="0"/>
          </a:p>
          <a:p>
            <a:pPr lvl="1">
              <a:buNone/>
            </a:pPr>
            <a:r>
              <a:rPr lang="en-GB" b="1" dirty="0" smtClean="0"/>
              <a:t>Quintiles Commitment</a:t>
            </a:r>
          </a:p>
          <a:p>
            <a:pPr lvl="1">
              <a:buFont typeface="Wingdings" pitchFamily="2" charset="2"/>
              <a:buChar char="ü"/>
            </a:pPr>
            <a:r>
              <a:rPr lang="en-GB" dirty="0" smtClean="0"/>
              <a:t>Work together on feasibility of relevant protocols</a:t>
            </a:r>
          </a:p>
          <a:p>
            <a:pPr lvl="1">
              <a:buFont typeface="Wingdings" pitchFamily="2" charset="2"/>
              <a:buChar char="ü"/>
            </a:pPr>
            <a:r>
              <a:rPr lang="en-GB" dirty="0" smtClean="0"/>
              <a:t>Insight into industry pipeline for key indications</a:t>
            </a:r>
          </a:p>
          <a:p>
            <a:pPr lvl="1">
              <a:buFont typeface="Wingdings" pitchFamily="2" charset="2"/>
              <a:buChar char="ü"/>
            </a:pPr>
            <a:r>
              <a:rPr lang="en-GB" dirty="0" smtClean="0"/>
              <a:t>Relationship manager to provide high quality customer service around the clock</a:t>
            </a:r>
          </a:p>
          <a:p>
            <a:pPr lvl="1">
              <a:buFont typeface="Wingdings" pitchFamily="2" charset="2"/>
              <a:buChar char="ü"/>
            </a:pPr>
            <a:r>
              <a:rPr lang="en-GB" dirty="0" smtClean="0"/>
              <a:t>An advocate for the site within Quintiles</a:t>
            </a:r>
          </a:p>
          <a:p>
            <a:pPr lvl="1" eaLnBrk="1" hangingPunct="1">
              <a:buFont typeface="Wingdings" pitchFamily="2" charset="2"/>
              <a:buChar char="ü"/>
            </a:pPr>
            <a:endParaRPr lang="en-GB" dirty="0" smtClean="0"/>
          </a:p>
          <a:p>
            <a:pPr lvl="1" eaLnBrk="1" hangingPunct="1">
              <a:buFont typeface="Wingdings" pitchFamily="2" charset="2"/>
              <a:buChar char="ü"/>
            </a:pPr>
            <a:endParaRPr lang="en-GB" dirty="0" smtClean="0"/>
          </a:p>
          <a:p>
            <a:endParaRPr lang="en-US" dirty="0"/>
          </a:p>
        </p:txBody>
      </p:sp>
      <p:sp>
        <p:nvSpPr>
          <p:cNvPr id="11" name="Text Placeholder 10"/>
          <p:cNvSpPr>
            <a:spLocks noGrp="1"/>
          </p:cNvSpPr>
          <p:nvPr>
            <p:ph type="body" sz="quarter" idx="13"/>
          </p:nvPr>
        </p:nvSpPr>
        <p:spPr>
          <a:xfrm>
            <a:off x="2627784" y="1052736"/>
            <a:ext cx="6096000" cy="457200"/>
          </a:xfrm>
        </p:spPr>
        <p:txBody>
          <a:bodyPr>
            <a:noAutofit/>
          </a:bodyPr>
          <a:lstStyle/>
          <a:p>
            <a:r>
              <a:rPr lang="en-US" sz="1800" dirty="0" smtClean="0">
                <a:solidFill>
                  <a:schemeClr val="accent4"/>
                </a:solidFill>
                <a:ea typeface="+mj-ea"/>
                <a:cs typeface="+mj-cs"/>
              </a:rPr>
              <a:t>Why do Good Sites Participate?</a:t>
            </a:r>
            <a:endParaRPr lang="en-US" sz="1800" dirty="0">
              <a:solidFill>
                <a:schemeClr val="accent4"/>
              </a:solidFill>
              <a:ea typeface="+mj-ea"/>
              <a:cs typeface="+mj-cs"/>
            </a:endParaRPr>
          </a:p>
        </p:txBody>
      </p:sp>
      <p:sp>
        <p:nvSpPr>
          <p:cNvPr id="7" name="Slide Number Placeholder 6"/>
          <p:cNvSpPr>
            <a:spLocks noGrp="1"/>
          </p:cNvSpPr>
          <p:nvPr>
            <p:ph type="sldNum" sz="quarter" idx="15"/>
          </p:nvPr>
        </p:nvSpPr>
        <p:spPr>
          <a:xfrm>
            <a:off x="6172200" y="6629400"/>
            <a:ext cx="2514600" cy="228600"/>
          </a:xfrm>
        </p:spPr>
        <p:txBody>
          <a:bodyPr/>
          <a:lstStyle/>
          <a:p>
            <a:pPr fontAlgn="auto">
              <a:spcBef>
                <a:spcPts val="0"/>
              </a:spcBef>
              <a:spcAft>
                <a:spcPts val="0"/>
              </a:spcAft>
            </a:pPr>
            <a:r>
              <a:rPr lang="en-GB" sz="1000" dirty="0" smtClean="0">
                <a:solidFill>
                  <a:schemeClr val="bg1"/>
                </a:solidFill>
                <a:latin typeface="Arial"/>
              </a:rPr>
              <a:t>Quintiles Confidential      </a:t>
            </a:r>
            <a:fld id="{2DF45C2C-70D9-4670-AFC2-EA5F638A0014}" type="slidenum">
              <a:rPr lang="en-GB" sz="1000" smtClean="0">
                <a:solidFill>
                  <a:schemeClr val="bg1"/>
                </a:solidFill>
                <a:latin typeface="Arial"/>
                <a:ea typeface="+mn-ea"/>
              </a:rPr>
              <a:pPr fontAlgn="auto">
                <a:spcBef>
                  <a:spcPts val="0"/>
                </a:spcBef>
                <a:spcAft>
                  <a:spcPts val="0"/>
                </a:spcAft>
              </a:pPr>
              <a:t>10</a:t>
            </a:fld>
            <a:endParaRPr lang="en-GB" sz="1000" dirty="0">
              <a:solidFill>
                <a:schemeClr val="bg1"/>
              </a:solidFill>
              <a:latin typeface="Arial"/>
              <a:ea typeface="+mn-ea"/>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Right Sites </a:t>
            </a:r>
            <a:endParaRPr lang="en-US" dirty="0"/>
          </a:p>
        </p:txBody>
      </p:sp>
      <p:sp>
        <p:nvSpPr>
          <p:cNvPr id="9" name="Text Placeholder 8"/>
          <p:cNvSpPr>
            <a:spLocks noGrp="1"/>
          </p:cNvSpPr>
          <p:nvPr>
            <p:ph type="body" sz="quarter" idx="15"/>
          </p:nvPr>
        </p:nvSpPr>
        <p:spPr>
          <a:xfrm>
            <a:off x="457200" y="838200"/>
            <a:ext cx="6858000" cy="457200"/>
          </a:xfrm>
        </p:spPr>
        <p:txBody>
          <a:bodyPr>
            <a:noAutofit/>
          </a:bodyPr>
          <a:lstStyle/>
          <a:p>
            <a:pPr>
              <a:spcBef>
                <a:spcPts val="0"/>
              </a:spcBef>
            </a:pPr>
            <a:r>
              <a:rPr lang="en-US" dirty="0" smtClean="0"/>
              <a:t>Globally Partner Site recruitment rates are, on average, 50% higher </a:t>
            </a:r>
            <a:endParaRPr lang="en-US" dirty="0"/>
          </a:p>
        </p:txBody>
      </p:sp>
      <p:graphicFrame>
        <p:nvGraphicFramePr>
          <p:cNvPr id="12" name="Table 11"/>
          <p:cNvGraphicFramePr>
            <a:graphicFrameLocks noGrp="1"/>
          </p:cNvGraphicFramePr>
          <p:nvPr/>
        </p:nvGraphicFramePr>
        <p:xfrm>
          <a:off x="152400" y="6553200"/>
          <a:ext cx="5855568" cy="304800"/>
        </p:xfrm>
        <a:graphic>
          <a:graphicData uri="http://schemas.openxmlformats.org/drawingml/2006/table">
            <a:tbl>
              <a:tblPr/>
              <a:tblGrid>
                <a:gridCol w="5855568"/>
              </a:tblGrid>
              <a:tr h="304800">
                <a:tc>
                  <a:txBody>
                    <a:bodyPr/>
                    <a:lstStyle/>
                    <a:p>
                      <a:pPr algn="l" fontAlgn="b"/>
                      <a:r>
                        <a:rPr lang="en-US" sz="800" i="0" dirty="0" smtClean="0">
                          <a:solidFill>
                            <a:schemeClr val="bg1"/>
                          </a:solidFill>
                          <a:latin typeface="Arial"/>
                          <a:ea typeface="Calibri"/>
                        </a:rPr>
                        <a:t>*Analysis included standard trials with enrollment closed between 2009-2011 and a minimum level of partner site participation.</a:t>
                      </a:r>
                      <a:endParaRPr lang="en-US" sz="800" b="0" i="0" u="none" strike="noStrike" dirty="0">
                        <a:solidFill>
                          <a:schemeClr val="bg1"/>
                        </a:solidFill>
                        <a:latin typeface="Tahoma"/>
                      </a:endParaRPr>
                    </a:p>
                  </a:txBody>
                  <a:tcPr marL="9525" marR="9525" marT="9525" marB="0" anchor="b">
                    <a:lnL>
                      <a:noFill/>
                    </a:lnL>
                    <a:lnR>
                      <a:noFill/>
                    </a:lnR>
                    <a:lnT>
                      <a:noFill/>
                    </a:lnT>
                    <a:lnB>
                      <a:noFill/>
                    </a:lnB>
                  </a:tcPr>
                </a:tc>
              </a:tr>
            </a:tbl>
          </a:graphicData>
        </a:graphic>
      </p:graphicFrame>
      <p:graphicFrame>
        <p:nvGraphicFramePr>
          <p:cNvPr id="6" name="Chart 5"/>
          <p:cNvGraphicFramePr>
            <a:graphicFrameLocks noGrp="1"/>
          </p:cNvGraphicFramePr>
          <p:nvPr/>
        </p:nvGraphicFramePr>
        <p:xfrm>
          <a:off x="1981200" y="1905000"/>
          <a:ext cx="5459779"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0" y="1295400"/>
            <a:ext cx="3339376" cy="615553"/>
          </a:xfrm>
          <a:prstGeom prst="rect">
            <a:avLst/>
          </a:prstGeom>
          <a:ln>
            <a:noFill/>
          </a:ln>
        </p:spPr>
        <p:txBody>
          <a:bodyPr vert="horz" wrap="none" lIns="91440" tIns="45720" rIns="91440" bIns="45720" numCol="1" rtlCol="0" anchor="ctr" anchorCtr="0" compatLnSpc="1">
            <a:prstTxWarp prst="textNoShape">
              <a:avLst/>
            </a:prstTxWarp>
            <a:spAutoFit/>
          </a:bodyPr>
          <a:lstStyle/>
          <a:p>
            <a:pPr algn="ctr"/>
            <a:r>
              <a:rPr lang="en-US" b="1" dirty="0" smtClean="0">
                <a:solidFill>
                  <a:srgbClr val="414343"/>
                </a:solidFill>
                <a:latin typeface="Arial"/>
              </a:rPr>
              <a:t>Partner Site Outperformance</a:t>
            </a:r>
          </a:p>
          <a:p>
            <a:pPr algn="ctr"/>
            <a:r>
              <a:rPr lang="en-US" sz="1600" b="1" dirty="0" smtClean="0">
                <a:solidFill>
                  <a:srgbClr val="414343"/>
                </a:solidFill>
                <a:latin typeface="Arial"/>
              </a:rPr>
              <a:t>Enrollment Rate</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Partner Site Expectations</a:t>
            </a:r>
            <a:br>
              <a:rPr lang="en-US" dirty="0" smtClean="0"/>
            </a:br>
            <a:r>
              <a:rPr lang="en-US" sz="2000" i="1" dirty="0" smtClean="0">
                <a:solidFill>
                  <a:schemeClr val="tx1">
                    <a:lumMod val="50000"/>
                    <a:lumOff val="50000"/>
                  </a:schemeClr>
                </a:solidFill>
              </a:rPr>
              <a:t>What does success look like?</a:t>
            </a:r>
            <a:endParaRPr lang="en-US" sz="2000" i="1" dirty="0">
              <a:solidFill>
                <a:schemeClr val="tx1">
                  <a:lumMod val="50000"/>
                  <a:lumOff val="50000"/>
                </a:schemeClr>
              </a:solidFill>
            </a:endParaRPr>
          </a:p>
        </p:txBody>
      </p:sp>
      <p:pic>
        <p:nvPicPr>
          <p:cNvPr id="21" name="Picture 2" descr="E:\History3arrow.png"/>
          <p:cNvPicPr>
            <a:picLocks noChangeAspect="1" noChangeArrowheads="1"/>
          </p:cNvPicPr>
          <p:nvPr/>
        </p:nvPicPr>
        <p:blipFill>
          <a:blip r:embed="rId3" cstate="print"/>
          <a:srcRect/>
          <a:stretch>
            <a:fillRect/>
          </a:stretch>
        </p:blipFill>
        <p:spPr bwMode="auto">
          <a:xfrm>
            <a:off x="533400" y="2209800"/>
            <a:ext cx="8197519" cy="4037444"/>
          </a:xfrm>
          <a:prstGeom prst="rect">
            <a:avLst/>
          </a:prstGeom>
          <a:noFill/>
        </p:spPr>
      </p:pic>
      <p:sp>
        <p:nvSpPr>
          <p:cNvPr id="25" name="Oval 3"/>
          <p:cNvSpPr>
            <a:spLocks noChangeArrowheads="1"/>
          </p:cNvSpPr>
          <p:nvPr/>
        </p:nvSpPr>
        <p:spPr bwMode="gray">
          <a:xfrm>
            <a:off x="2362200" y="3810000"/>
            <a:ext cx="457200" cy="453305"/>
          </a:xfrm>
          <a:prstGeom prst="ellipse">
            <a:avLst/>
          </a:prstGeom>
          <a:solidFill>
            <a:srgbClr val="006A71"/>
          </a:solidFill>
          <a:ln w="9525">
            <a:noFill/>
            <a:round/>
            <a:headEnd/>
            <a:tailEnd/>
          </a:ln>
          <a:effectLst/>
        </p:spPr>
        <p:txBody>
          <a:bodyPr wrap="none" anchor="ctr"/>
          <a:lstStyle/>
          <a:p>
            <a:endParaRPr lang="en-US" dirty="0">
              <a:solidFill>
                <a:srgbClr val="000000"/>
              </a:solidFill>
              <a:latin typeface="Calibri" pitchFamily="34" charset="0"/>
            </a:endParaRPr>
          </a:p>
        </p:txBody>
      </p:sp>
      <p:sp>
        <p:nvSpPr>
          <p:cNvPr id="33" name="Oval 3"/>
          <p:cNvSpPr>
            <a:spLocks noChangeArrowheads="1"/>
          </p:cNvSpPr>
          <p:nvPr/>
        </p:nvSpPr>
        <p:spPr bwMode="gray">
          <a:xfrm>
            <a:off x="4038600" y="2667000"/>
            <a:ext cx="320674" cy="320469"/>
          </a:xfrm>
          <a:prstGeom prst="ellipse">
            <a:avLst/>
          </a:prstGeom>
          <a:solidFill>
            <a:srgbClr val="006A71"/>
          </a:solidFill>
          <a:ln w="9525">
            <a:noFill/>
            <a:round/>
            <a:headEnd/>
            <a:tailEnd/>
          </a:ln>
          <a:effectLst/>
        </p:spPr>
        <p:txBody>
          <a:bodyPr wrap="none" anchor="ctr"/>
          <a:lstStyle/>
          <a:p>
            <a:endParaRPr lang="en-US" dirty="0">
              <a:solidFill>
                <a:srgbClr val="000000"/>
              </a:solidFill>
              <a:latin typeface="Calibri" pitchFamily="34" charset="0"/>
            </a:endParaRPr>
          </a:p>
        </p:txBody>
      </p:sp>
      <p:sp>
        <p:nvSpPr>
          <p:cNvPr id="37" name="Oval 3"/>
          <p:cNvSpPr>
            <a:spLocks noChangeArrowheads="1"/>
          </p:cNvSpPr>
          <p:nvPr/>
        </p:nvSpPr>
        <p:spPr bwMode="gray">
          <a:xfrm>
            <a:off x="1986419" y="2355297"/>
            <a:ext cx="200024" cy="195338"/>
          </a:xfrm>
          <a:prstGeom prst="ellipse">
            <a:avLst/>
          </a:prstGeom>
          <a:solidFill>
            <a:schemeClr val="accent1"/>
          </a:solidFill>
          <a:ln w="9525">
            <a:noFill/>
            <a:round/>
            <a:headEnd/>
            <a:tailEnd/>
          </a:ln>
          <a:effectLst/>
        </p:spPr>
        <p:txBody>
          <a:bodyPr wrap="none" anchor="ctr"/>
          <a:lstStyle/>
          <a:p>
            <a:endParaRPr lang="en-US" dirty="0">
              <a:solidFill>
                <a:srgbClr val="000000"/>
              </a:solidFill>
              <a:latin typeface="Calibri" pitchFamily="34" charset="0"/>
            </a:endParaRPr>
          </a:p>
        </p:txBody>
      </p:sp>
      <p:sp>
        <p:nvSpPr>
          <p:cNvPr id="40" name="TextBox 39"/>
          <p:cNvSpPr txBox="1"/>
          <p:nvPr/>
        </p:nvSpPr>
        <p:spPr>
          <a:xfrm>
            <a:off x="1219200" y="1752600"/>
            <a:ext cx="3717684" cy="307777"/>
          </a:xfrm>
          <a:prstGeom prst="rect">
            <a:avLst/>
          </a:prstGeom>
          <a:noFill/>
        </p:spPr>
        <p:txBody>
          <a:bodyPr wrap="square" rtlCol="0">
            <a:spAutoFit/>
          </a:bodyPr>
          <a:lstStyle/>
          <a:p>
            <a:r>
              <a:rPr lang="en-US" sz="1400" b="1" dirty="0" smtClean="0">
                <a:solidFill>
                  <a:srgbClr val="5E6062"/>
                </a:solidFill>
                <a:latin typeface="Arial"/>
                <a:cs typeface="Arial"/>
              </a:rPr>
              <a:t>Streamline Site Identification process</a:t>
            </a:r>
          </a:p>
        </p:txBody>
      </p:sp>
      <p:sp>
        <p:nvSpPr>
          <p:cNvPr id="41" name="TextBox 40"/>
          <p:cNvSpPr txBox="1"/>
          <p:nvPr/>
        </p:nvSpPr>
        <p:spPr>
          <a:xfrm>
            <a:off x="5140061" y="2638835"/>
            <a:ext cx="3318140" cy="907941"/>
          </a:xfrm>
          <a:prstGeom prst="rect">
            <a:avLst/>
          </a:prstGeom>
          <a:noFill/>
        </p:spPr>
        <p:txBody>
          <a:bodyPr wrap="square" rtlCol="0">
            <a:spAutoFit/>
          </a:bodyPr>
          <a:lstStyle/>
          <a:p>
            <a:r>
              <a:rPr lang="en-US" sz="1400" b="1" dirty="0" smtClean="0">
                <a:solidFill>
                  <a:srgbClr val="5E6062"/>
                </a:solidFill>
                <a:latin typeface="Arial"/>
                <a:cs typeface="Arial"/>
              </a:rPr>
              <a:t>Faster Study Start Up</a:t>
            </a:r>
          </a:p>
          <a:p>
            <a:endParaRPr lang="en-US" sz="1300" dirty="0" smtClean="0">
              <a:solidFill>
                <a:srgbClr val="5E6062"/>
              </a:solidFill>
              <a:latin typeface="Arial"/>
              <a:cs typeface="Arial"/>
            </a:endParaRPr>
          </a:p>
          <a:p>
            <a:endParaRPr lang="en-US" sz="1300" dirty="0" smtClean="0">
              <a:solidFill>
                <a:srgbClr val="5E6062"/>
              </a:solidFill>
              <a:latin typeface="Arial"/>
              <a:cs typeface="Arial"/>
            </a:endParaRPr>
          </a:p>
          <a:p>
            <a:endParaRPr lang="en-US" sz="1300" dirty="0">
              <a:solidFill>
                <a:srgbClr val="5E6062"/>
              </a:solidFill>
              <a:latin typeface="Arial"/>
              <a:cs typeface="Arial"/>
            </a:endParaRPr>
          </a:p>
        </p:txBody>
      </p:sp>
      <p:sp>
        <p:nvSpPr>
          <p:cNvPr id="42" name="TextBox 41"/>
          <p:cNvSpPr txBox="1"/>
          <p:nvPr/>
        </p:nvSpPr>
        <p:spPr>
          <a:xfrm>
            <a:off x="4224870" y="3886200"/>
            <a:ext cx="2709330" cy="307777"/>
          </a:xfrm>
          <a:prstGeom prst="rect">
            <a:avLst/>
          </a:prstGeom>
          <a:noFill/>
        </p:spPr>
        <p:txBody>
          <a:bodyPr wrap="square" rtlCol="0">
            <a:spAutoFit/>
          </a:bodyPr>
          <a:lstStyle/>
          <a:p>
            <a:r>
              <a:rPr lang="en-US" sz="1400" b="1" dirty="0" smtClean="0">
                <a:solidFill>
                  <a:srgbClr val="5E6062"/>
                </a:solidFill>
                <a:latin typeface="Arial"/>
                <a:cs typeface="Arial"/>
              </a:rPr>
              <a:t>Best in Class Recruitment</a:t>
            </a:r>
          </a:p>
        </p:txBody>
      </p:sp>
      <p:sp>
        <p:nvSpPr>
          <p:cNvPr id="44" name="Rectangle 43"/>
          <p:cNvSpPr/>
          <p:nvPr/>
        </p:nvSpPr>
        <p:spPr>
          <a:xfrm>
            <a:off x="6705600" y="4191000"/>
            <a:ext cx="2057400" cy="523220"/>
          </a:xfrm>
          <a:prstGeom prst="rect">
            <a:avLst/>
          </a:prstGeom>
        </p:spPr>
        <p:txBody>
          <a:bodyPr wrap="square">
            <a:spAutoFit/>
          </a:bodyPr>
          <a:lstStyle/>
          <a:p>
            <a:pPr algn="ctr"/>
            <a:r>
              <a:rPr lang="en-US" sz="1400" b="1" dirty="0" smtClean="0">
                <a:solidFill>
                  <a:srgbClr val="5E6062"/>
                </a:solidFill>
                <a:latin typeface="Arial"/>
                <a:cs typeface="Arial"/>
              </a:rPr>
              <a:t>Improved Overall Trial Performance</a:t>
            </a:r>
          </a:p>
        </p:txBody>
      </p:sp>
      <p:sp>
        <p:nvSpPr>
          <p:cNvPr id="36" name="Oval 16"/>
          <p:cNvSpPr>
            <a:spLocks noChangeArrowheads="1"/>
          </p:cNvSpPr>
          <p:nvPr/>
        </p:nvSpPr>
        <p:spPr bwMode="gray">
          <a:xfrm>
            <a:off x="7557205" y="5029200"/>
            <a:ext cx="517358" cy="516411"/>
          </a:xfrm>
          <a:prstGeom prst="ellipse">
            <a:avLst/>
          </a:prstGeom>
          <a:solidFill>
            <a:srgbClr val="006A71"/>
          </a:solidFill>
          <a:ln w="9525">
            <a:noFill/>
            <a:round/>
            <a:headEnd/>
            <a:tailEnd/>
          </a:ln>
        </p:spPr>
        <p:txBody>
          <a:bodyPr wrap="none" anchor="ctr"/>
          <a:lstStyle/>
          <a:p>
            <a:endParaRPr lang="en-US" dirty="0">
              <a:solidFill>
                <a:srgbClr val="000000"/>
              </a:solidFill>
              <a:latin typeface="Calibri" pitchFamily="34" charset="0"/>
            </a:endParaRPr>
          </a:p>
        </p:txBody>
      </p:sp>
      <p:cxnSp>
        <p:nvCxnSpPr>
          <p:cNvPr id="55" name="Straight Connector 54"/>
          <p:cNvCxnSpPr/>
          <p:nvPr/>
        </p:nvCxnSpPr>
        <p:spPr>
          <a:xfrm rot="5400000">
            <a:off x="1856901" y="2289452"/>
            <a:ext cx="464101" cy="1588"/>
          </a:xfrm>
          <a:prstGeom prst="line">
            <a:avLst/>
          </a:prstGeom>
          <a:ln w="127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flipV="1">
            <a:off x="4326468" y="2810933"/>
            <a:ext cx="838993" cy="7694"/>
          </a:xfrm>
          <a:prstGeom prst="line">
            <a:avLst/>
          </a:prstGeom>
          <a:ln w="127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7577249" y="4872555"/>
            <a:ext cx="464101" cy="1588"/>
          </a:xfrm>
          <a:prstGeom prst="line">
            <a:avLst/>
          </a:prstGeom>
          <a:ln w="127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2743200" y="4038600"/>
            <a:ext cx="1448595" cy="1588"/>
          </a:xfrm>
          <a:prstGeom prst="line">
            <a:avLst/>
          </a:prstGeom>
          <a:ln w="127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Footer Placeholder 16"/>
          <p:cNvSpPr>
            <a:spLocks noGrp="1"/>
          </p:cNvSpPr>
          <p:nvPr>
            <p:ph type="ftr" sz="quarter" idx="13"/>
          </p:nvPr>
        </p:nvSpPr>
        <p:spPr/>
        <p:txBody>
          <a:bodyPr/>
          <a:lstStyle/>
          <a:p>
            <a:r>
              <a:rPr lang="en-US" sz="1000" dirty="0" smtClean="0">
                <a:solidFill>
                  <a:prstClr val="white"/>
                </a:solidFill>
              </a:rPr>
              <a:t> Quintiles Confidential</a:t>
            </a:r>
            <a:endParaRPr lang="en-US" sz="1000" dirty="0">
              <a:solidFill>
                <a:prstClr val="white"/>
              </a:solidFill>
            </a:endParaRPr>
          </a:p>
        </p:txBody>
      </p:sp>
      <p:pic>
        <p:nvPicPr>
          <p:cNvPr id="18" name="Picture 17" descr="five_stars_pc_5146[1].png"/>
          <p:cNvPicPr>
            <a:picLocks noChangeAspect="1"/>
          </p:cNvPicPr>
          <p:nvPr/>
        </p:nvPicPr>
        <p:blipFill>
          <a:blip r:embed="rId4" cstate="print"/>
          <a:stretch>
            <a:fillRect/>
          </a:stretch>
        </p:blipFill>
        <p:spPr>
          <a:xfrm>
            <a:off x="457200" y="5715000"/>
            <a:ext cx="2710031" cy="628727"/>
          </a:xfrm>
          <a:prstGeom prst="rect">
            <a:avLst/>
          </a:prstGeom>
        </p:spPr>
      </p:pic>
      <p:sp>
        <p:nvSpPr>
          <p:cNvPr id="19" name="TextBox 18"/>
          <p:cNvSpPr txBox="1"/>
          <p:nvPr/>
        </p:nvSpPr>
        <p:spPr>
          <a:xfrm>
            <a:off x="3124200" y="5727413"/>
            <a:ext cx="3733800" cy="584775"/>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kern="1200" cap="none" spc="0" normalizeH="0" baseline="0" noProof="0" dirty="0" smtClean="0">
                <a:ln>
                  <a:noFill/>
                </a:ln>
                <a:solidFill>
                  <a:schemeClr val="accent2">
                    <a:lumMod val="75000"/>
                  </a:schemeClr>
                </a:solidFill>
                <a:effectLst/>
                <a:uLnTx/>
                <a:uFillTx/>
                <a:latin typeface="Candara" pitchFamily="34" charset="0"/>
              </a:rPr>
              <a:t>QUALITY</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Pipeline</a:t>
            </a:r>
            <a:endParaRPr lang="en-US" dirty="0"/>
          </a:p>
        </p:txBody>
      </p:sp>
      <p:sp>
        <p:nvSpPr>
          <p:cNvPr id="5" name="Footer Placeholder 4"/>
          <p:cNvSpPr>
            <a:spLocks noGrp="1"/>
          </p:cNvSpPr>
          <p:nvPr>
            <p:ph type="ftr" sz="quarter" idx="15"/>
          </p:nvPr>
        </p:nvSpPr>
        <p:spPr/>
        <p:txBody>
          <a:bodyPr/>
          <a:lstStyle/>
          <a:p>
            <a:r>
              <a:rPr lang="en-US" sz="1000" dirty="0" smtClean="0"/>
              <a:t>Quintiles Confidential</a:t>
            </a:r>
            <a:endParaRPr lang="en-US" sz="1000" dirty="0"/>
          </a:p>
        </p:txBody>
      </p:sp>
      <p:graphicFrame>
        <p:nvGraphicFramePr>
          <p:cNvPr id="8" name="Chart 7"/>
          <p:cNvGraphicFramePr/>
          <p:nvPr/>
        </p:nvGraphicFramePr>
        <p:xfrm>
          <a:off x="990600" y="1143000"/>
          <a:ext cx="70104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Won</a:t>
            </a:r>
            <a:endParaRPr lang="en-US" dirty="0"/>
          </a:p>
        </p:txBody>
      </p:sp>
      <p:sp>
        <p:nvSpPr>
          <p:cNvPr id="5" name="Footer Placeholder 4"/>
          <p:cNvSpPr>
            <a:spLocks noGrp="1"/>
          </p:cNvSpPr>
          <p:nvPr>
            <p:ph type="ftr" sz="quarter" idx="15"/>
          </p:nvPr>
        </p:nvSpPr>
        <p:spPr/>
        <p:txBody>
          <a:bodyPr/>
          <a:lstStyle/>
          <a:p>
            <a:r>
              <a:rPr lang="en-US" sz="1000" dirty="0" smtClean="0"/>
              <a:t>Quintiles Confidential</a:t>
            </a:r>
            <a:endParaRPr lang="en-US" sz="1000" dirty="0"/>
          </a:p>
        </p:txBody>
      </p:sp>
      <p:pic>
        <p:nvPicPr>
          <p:cNvPr id="1026" name="Picture 2"/>
          <p:cNvPicPr>
            <a:picLocks noGrp="1" noChangeAspect="1" noChangeArrowheads="1"/>
          </p:cNvPicPr>
          <p:nvPr>
            <p:ph sz="quarter" idx="14"/>
          </p:nvPr>
        </p:nvPicPr>
        <p:blipFill>
          <a:blip r:embed="rId2" cstate="print"/>
          <a:srcRect/>
          <a:stretch>
            <a:fillRect/>
          </a:stretch>
        </p:blipFill>
        <p:spPr bwMode="auto">
          <a:xfrm>
            <a:off x="457200" y="2390604"/>
            <a:ext cx="8229600" cy="3243605"/>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019800" cy="762000"/>
          </a:xfrm>
        </p:spPr>
        <p:txBody>
          <a:bodyPr/>
          <a:lstStyle/>
          <a:p>
            <a:r>
              <a:rPr lang="en-US" dirty="0" smtClean="0"/>
              <a:t>Monthly Site Review </a:t>
            </a:r>
            <a:br>
              <a:rPr lang="en-US" dirty="0" smtClean="0"/>
            </a:br>
            <a:endParaRPr lang="en-US" dirty="0"/>
          </a:p>
        </p:txBody>
      </p:sp>
      <p:sp>
        <p:nvSpPr>
          <p:cNvPr id="5" name="Footer Placeholder 4"/>
          <p:cNvSpPr>
            <a:spLocks noGrp="1"/>
          </p:cNvSpPr>
          <p:nvPr>
            <p:ph type="ftr" sz="quarter" idx="15"/>
          </p:nvPr>
        </p:nvSpPr>
        <p:spPr/>
        <p:txBody>
          <a:bodyPr/>
          <a:lstStyle/>
          <a:p>
            <a:r>
              <a:rPr lang="en-US" sz="1000" dirty="0" smtClean="0"/>
              <a:t>Quintiles Confidential</a:t>
            </a:r>
            <a:endParaRPr lang="en-US" sz="1000" dirty="0"/>
          </a:p>
        </p:txBody>
      </p:sp>
      <p:sp>
        <p:nvSpPr>
          <p:cNvPr id="8" name="TextBox 7"/>
          <p:cNvSpPr txBox="1"/>
          <p:nvPr/>
        </p:nvSpPr>
        <p:spPr>
          <a:xfrm>
            <a:off x="685800" y="1066800"/>
            <a:ext cx="1410964" cy="400110"/>
          </a:xfrm>
          <a:prstGeom prst="rect">
            <a:avLst/>
          </a:prstGeom>
          <a:ln>
            <a:noFill/>
          </a:ln>
        </p:spPr>
        <p:txBody>
          <a:bodyPr vert="horz" wrap="none" lIns="91440" tIns="45720" rIns="91440" bIns="45720" numCol="1" rtlCol="0" anchor="ctr" anchorCtr="0" compatLnSpc="1">
            <a:prstTxWarp prst="textNoShape">
              <a:avLst/>
            </a:prstTxWarp>
            <a:spAutoFit/>
          </a:bodyPr>
          <a:lstStyle/>
          <a:p>
            <a:r>
              <a:rPr lang="en-US" sz="2000" dirty="0" smtClean="0">
                <a:solidFill>
                  <a:schemeClr val="accent2">
                    <a:lumMod val="50000"/>
                  </a:schemeClr>
                </a:solidFill>
              </a:rPr>
              <a:t>Enrollment</a:t>
            </a:r>
            <a:endParaRPr kumimoji="0" lang="en-US" sz="2000" b="0" i="0" u="none" strike="noStrike" kern="1200" cap="none" spc="0" normalizeH="0" baseline="0" noProof="0" dirty="0" smtClean="0">
              <a:ln>
                <a:noFill/>
              </a:ln>
              <a:solidFill>
                <a:schemeClr val="accent2">
                  <a:lumMod val="50000"/>
                </a:schemeClr>
              </a:solidFill>
              <a:effectLst/>
              <a:uLnTx/>
              <a:uFillTx/>
              <a:latin typeface="+mn-lt"/>
              <a:ea typeface="ＭＳ Ｐゴシック" charset="-128"/>
              <a:cs typeface="+mn-cs"/>
            </a:endParaRPr>
          </a:p>
        </p:txBody>
      </p:sp>
      <p:sp>
        <p:nvSpPr>
          <p:cNvPr id="9" name="Rectangle 8"/>
          <p:cNvSpPr/>
          <p:nvPr/>
        </p:nvSpPr>
        <p:spPr>
          <a:xfrm>
            <a:off x="533400" y="3962400"/>
            <a:ext cx="8401659" cy="400110"/>
          </a:xfrm>
          <a:prstGeom prst="rect">
            <a:avLst/>
          </a:prstGeom>
        </p:spPr>
        <p:txBody>
          <a:bodyPr wrap="none">
            <a:spAutoFit/>
          </a:bodyPr>
          <a:lstStyle/>
          <a:p>
            <a:r>
              <a:rPr lang="en-US" sz="2000" dirty="0" smtClean="0">
                <a:solidFill>
                  <a:schemeClr val="accent2">
                    <a:lumMod val="50000"/>
                  </a:schemeClr>
                </a:solidFill>
              </a:rPr>
              <a:t>Zero Enrollers – </a:t>
            </a:r>
            <a:r>
              <a:rPr lang="en-US" dirty="0" smtClean="0">
                <a:solidFill>
                  <a:srgbClr val="FF0000"/>
                </a:solidFill>
              </a:rPr>
              <a:t>If site does not enroll a patient within 100 days of site initiation</a:t>
            </a:r>
            <a:endParaRPr lang="en-US" dirty="0">
              <a:solidFill>
                <a:srgbClr val="FF0000"/>
              </a:solidFill>
            </a:endParaRPr>
          </a:p>
        </p:txBody>
      </p:sp>
      <p:graphicFrame>
        <p:nvGraphicFramePr>
          <p:cNvPr id="1029" name="Object 5"/>
          <p:cNvGraphicFramePr>
            <a:graphicFrameLocks noGrp="1" noChangeAspect="1"/>
          </p:cNvGraphicFramePr>
          <p:nvPr>
            <p:ph sz="quarter" idx="14"/>
          </p:nvPr>
        </p:nvGraphicFramePr>
        <p:xfrm>
          <a:off x="381000" y="1524000"/>
          <a:ext cx="8492166" cy="2209800"/>
        </p:xfrm>
        <a:graphic>
          <a:graphicData uri="http://schemas.openxmlformats.org/presentationml/2006/ole">
            <mc:AlternateContent xmlns:mc="http://schemas.openxmlformats.org/markup-compatibility/2006">
              <mc:Choice xmlns:v="urn:schemas-microsoft-com:vml" Requires="v">
                <p:oleObj spid="_x0000_s1033" name="Worksheet" r:id="rId4" imgW="12679608" imgH="3299400" progId="Excel.Sheet.12">
                  <p:embed/>
                </p:oleObj>
              </mc:Choice>
              <mc:Fallback>
                <p:oleObj name="Worksheet" r:id="rId4" imgW="12679608" imgH="3299400" progId="Excel.Sheet.12">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0"/>
                        <a:ext cx="8492166"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152400" y="4724400"/>
          <a:ext cx="8841699" cy="1371600"/>
        </p:xfrm>
        <a:graphic>
          <a:graphicData uri="http://schemas.openxmlformats.org/presentationml/2006/ole">
            <mc:AlternateContent xmlns:mc="http://schemas.openxmlformats.org/markup-compatibility/2006">
              <mc:Choice xmlns:v="urn:schemas-microsoft-com:vml" Requires="v">
                <p:oleObj spid="_x0000_s1034" name="Worksheet" r:id="rId7" imgW="12999661" imgH="1653480" progId="Excel.Sheet.12">
                  <p:embed/>
                </p:oleObj>
              </mc:Choice>
              <mc:Fallback>
                <p:oleObj name="Worksheet" r:id="rId7" imgW="12999661" imgH="1653480" progId="Excel.Sheet.12">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4724400"/>
                        <a:ext cx="884169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13"/>
          <p:cNvSpPr/>
          <p:nvPr/>
        </p:nvSpPr>
        <p:spPr>
          <a:xfrm>
            <a:off x="1066800" y="4267200"/>
            <a:ext cx="2591415" cy="369332"/>
          </a:xfrm>
          <a:prstGeom prst="rect">
            <a:avLst/>
          </a:prstGeom>
        </p:spPr>
        <p:txBody>
          <a:bodyPr wrap="none">
            <a:spAutoFit/>
          </a:bodyPr>
          <a:lstStyle/>
          <a:p>
            <a:r>
              <a:rPr lang="en-US" dirty="0" smtClean="0">
                <a:solidFill>
                  <a:schemeClr val="accent2">
                    <a:lumMod val="50000"/>
                  </a:schemeClr>
                </a:solidFill>
              </a:rPr>
              <a:t>Greater Than 100 Days</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Site Review</a:t>
            </a:r>
            <a:endParaRPr lang="en-US" dirty="0"/>
          </a:p>
        </p:txBody>
      </p:sp>
      <p:sp>
        <p:nvSpPr>
          <p:cNvPr id="3" name="Content Placeholder 2"/>
          <p:cNvSpPr>
            <a:spLocks noGrp="1"/>
          </p:cNvSpPr>
          <p:nvPr>
            <p:ph sz="quarter" idx="14"/>
          </p:nvPr>
        </p:nvSpPr>
        <p:spPr>
          <a:xfrm>
            <a:off x="152400" y="1371600"/>
            <a:ext cx="8991600" cy="5181600"/>
          </a:xfrm>
        </p:spPr>
        <p:txBody>
          <a:bodyPr/>
          <a:lstStyle/>
          <a:p>
            <a:pPr>
              <a:buNone/>
            </a:pPr>
            <a:r>
              <a:rPr lang="en-US" dirty="0" smtClean="0">
                <a:solidFill>
                  <a:schemeClr val="accent2">
                    <a:lumMod val="50000"/>
                  </a:schemeClr>
                </a:solidFill>
              </a:rPr>
              <a:t>Zero Enrollers </a:t>
            </a:r>
          </a:p>
          <a:p>
            <a:pPr>
              <a:buNone/>
            </a:pPr>
            <a:r>
              <a:rPr lang="en-US" dirty="0" smtClean="0">
                <a:solidFill>
                  <a:schemeClr val="accent2">
                    <a:lumMod val="50000"/>
                  </a:schemeClr>
                </a:solidFill>
              </a:rPr>
              <a:t>		Less Than 100 Days – new studies awarded in last 100 days</a:t>
            </a:r>
            <a:endParaRPr lang="en-US" dirty="0"/>
          </a:p>
        </p:txBody>
      </p:sp>
      <p:sp>
        <p:nvSpPr>
          <p:cNvPr id="4" name="Footer Placeholder 3"/>
          <p:cNvSpPr>
            <a:spLocks noGrp="1"/>
          </p:cNvSpPr>
          <p:nvPr>
            <p:ph type="ftr" sz="quarter" idx="15"/>
          </p:nvPr>
        </p:nvSpPr>
        <p:spPr/>
        <p:txBody>
          <a:bodyPr/>
          <a:lstStyle/>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152400" y="2438400"/>
            <a:ext cx="8762999" cy="1066800"/>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Quality</a:t>
            </a:r>
            <a:endParaRPr lang="en-US" dirty="0"/>
          </a:p>
        </p:txBody>
      </p:sp>
      <p:sp>
        <p:nvSpPr>
          <p:cNvPr id="4" name="Footer Placeholder 3"/>
          <p:cNvSpPr>
            <a:spLocks noGrp="1"/>
          </p:cNvSpPr>
          <p:nvPr>
            <p:ph type="ftr" sz="quarter" idx="15"/>
          </p:nvPr>
        </p:nvSpPr>
        <p:spPr/>
        <p:txBody>
          <a:bodyPr/>
          <a:lstStyle/>
          <a:p>
            <a:endParaRPr lang="en-US" dirty="0"/>
          </a:p>
        </p:txBody>
      </p:sp>
      <p:pic>
        <p:nvPicPr>
          <p:cNvPr id="2051" name="Picture 3"/>
          <p:cNvPicPr>
            <a:picLocks noGrp="1" noChangeAspect="1" noChangeArrowheads="1"/>
          </p:cNvPicPr>
          <p:nvPr>
            <p:ph sz="quarter" idx="14"/>
          </p:nvPr>
        </p:nvPicPr>
        <p:blipFill>
          <a:blip r:embed="rId2" cstate="print"/>
          <a:srcRect/>
          <a:stretch>
            <a:fillRect/>
          </a:stretch>
        </p:blipFill>
        <p:spPr bwMode="auto">
          <a:xfrm>
            <a:off x="152400" y="1752600"/>
            <a:ext cx="8704388" cy="2975850"/>
          </a:xfrm>
          <a:prstGeom prst="rect">
            <a:avLst/>
          </a:prstGeom>
          <a:noFill/>
          <a:ln w="9525">
            <a:noFill/>
            <a:miter lim="800000"/>
            <a:headEnd/>
            <a:tailEnd/>
          </a:ln>
          <a:effectLst/>
        </p:spPr>
      </p:pic>
      <p:sp>
        <p:nvSpPr>
          <p:cNvPr id="8" name="TextBox 7"/>
          <p:cNvSpPr txBox="1"/>
          <p:nvPr/>
        </p:nvSpPr>
        <p:spPr>
          <a:xfrm>
            <a:off x="838200" y="1066800"/>
            <a:ext cx="5642261" cy="400110"/>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spc="0" normalizeH="0" baseline="0" noProof="0" dirty="0" smtClean="0">
                <a:ln>
                  <a:noFill/>
                </a:ln>
                <a:solidFill>
                  <a:schemeClr val="accent2">
                    <a:lumMod val="50000"/>
                  </a:schemeClr>
                </a:solidFill>
                <a:effectLst/>
                <a:uLnTx/>
                <a:uFillTx/>
                <a:latin typeface="+mn-lt"/>
                <a:ea typeface="ＭＳ Ｐゴシック" charset="-128"/>
                <a:cs typeface="+mn-cs"/>
              </a:rPr>
              <a:t>Protocol Deviations</a:t>
            </a:r>
            <a:r>
              <a:rPr kumimoji="0" lang="en-US" sz="2000" b="0" i="0" u="none" strike="noStrike" kern="1200" cap="none" spc="0" normalizeH="0" noProof="0" dirty="0" smtClean="0">
                <a:ln>
                  <a:noFill/>
                </a:ln>
                <a:solidFill>
                  <a:schemeClr val="accent2">
                    <a:lumMod val="50000"/>
                  </a:schemeClr>
                </a:solidFill>
                <a:effectLst/>
                <a:uLnTx/>
                <a:uFillTx/>
                <a:latin typeface="+mn-lt"/>
                <a:ea typeface="ＭＳ Ｐゴシック" charset="-128"/>
                <a:cs typeface="+mn-cs"/>
              </a:rPr>
              <a:t> are tracked and reviewed </a:t>
            </a:r>
            <a:endParaRPr kumimoji="0" lang="en-US" sz="2000" b="0" i="0" u="none" strike="noStrike" kern="1200" cap="none" spc="0" normalizeH="0" baseline="0" noProof="0" dirty="0" smtClean="0">
              <a:ln>
                <a:noFill/>
              </a:ln>
              <a:solidFill>
                <a:schemeClr val="accent2">
                  <a:lumMod val="50000"/>
                </a:schemeClr>
              </a:solidFill>
              <a:effectLst/>
              <a:uLnTx/>
              <a:uFillTx/>
              <a:latin typeface="+mn-lt"/>
              <a:ea typeface="ＭＳ Ｐゴシック" charset="-128"/>
              <a:cs typeface="+mn-cs"/>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Study Opportunity Process</a:t>
            </a:r>
            <a:endParaRPr lang="en-US" dirty="0"/>
          </a:p>
        </p:txBody>
      </p:sp>
      <p:sp>
        <p:nvSpPr>
          <p:cNvPr id="3" name="Content Placeholder 2"/>
          <p:cNvSpPr>
            <a:spLocks noGrp="1"/>
          </p:cNvSpPr>
          <p:nvPr>
            <p:ph sz="quarter" idx="14"/>
          </p:nvPr>
        </p:nvSpPr>
        <p:spPr>
          <a:xfrm>
            <a:off x="228600" y="1471612"/>
            <a:ext cx="9067800" cy="5081588"/>
          </a:xfrm>
        </p:spPr>
        <p:txBody>
          <a:bodyPr/>
          <a:lstStyle/>
          <a:p>
            <a:r>
              <a:rPr lang="en-US" sz="2400" dirty="0" smtClean="0">
                <a:solidFill>
                  <a:schemeClr val="accent2">
                    <a:lumMod val="50000"/>
                  </a:schemeClr>
                </a:solidFill>
              </a:rPr>
              <a:t>Opportunities</a:t>
            </a:r>
          </a:p>
          <a:p>
            <a:pPr lvl="1"/>
            <a:r>
              <a:rPr lang="en-US" sz="2000" dirty="0" smtClean="0"/>
              <a:t>Pre-Award bid defense</a:t>
            </a:r>
          </a:p>
          <a:p>
            <a:pPr lvl="1"/>
            <a:r>
              <a:rPr lang="en-US" sz="2000" dirty="0" smtClean="0"/>
              <a:t>Feasibility – </a:t>
            </a:r>
            <a:r>
              <a:rPr lang="en-US" sz="1800" dirty="0" smtClean="0"/>
              <a:t>if Quintiles were awarded this study would you be  </a:t>
            </a:r>
            <a:r>
              <a:rPr lang="en-US" sz="1800" dirty="0" err="1" smtClean="0"/>
              <a:t>interesed</a:t>
            </a:r>
            <a:endParaRPr lang="en-US" sz="1800" dirty="0" smtClean="0"/>
          </a:p>
          <a:p>
            <a:pPr lvl="1"/>
            <a:r>
              <a:rPr lang="en-US" sz="2000" dirty="0" smtClean="0"/>
              <a:t>Post  Award – </a:t>
            </a:r>
            <a:r>
              <a:rPr lang="en-US" sz="1800" dirty="0" smtClean="0"/>
              <a:t>Relationship Mgr places the best sites on a list</a:t>
            </a:r>
          </a:p>
          <a:p>
            <a:pPr lvl="1">
              <a:buNone/>
            </a:pPr>
            <a:endParaRPr lang="en-US" sz="1800" dirty="0" smtClean="0"/>
          </a:p>
          <a:p>
            <a:r>
              <a:rPr lang="en-US" sz="2400" dirty="0" smtClean="0">
                <a:solidFill>
                  <a:schemeClr val="accent1">
                    <a:lumMod val="75000"/>
                  </a:schemeClr>
                </a:solidFill>
              </a:rPr>
              <a:t>Next Steps</a:t>
            </a:r>
          </a:p>
          <a:p>
            <a:pPr lvl="1"/>
            <a:r>
              <a:rPr lang="en-US" sz="1800" dirty="0" smtClean="0"/>
              <a:t>CDA – USF has a Master CDA however some Sponsors do not accept</a:t>
            </a:r>
          </a:p>
          <a:p>
            <a:pPr lvl="2"/>
            <a:r>
              <a:rPr lang="en-US" sz="1800" dirty="0" smtClean="0">
                <a:solidFill>
                  <a:srgbClr val="FF0000"/>
                </a:solidFill>
              </a:rPr>
              <a:t>Turnaround time on this is very important</a:t>
            </a:r>
          </a:p>
          <a:p>
            <a:pPr lvl="1"/>
            <a:r>
              <a:rPr lang="en-US" sz="1800" dirty="0" smtClean="0"/>
              <a:t>Right PI – how does OCR know what PI’s want which studies?</a:t>
            </a:r>
          </a:p>
          <a:p>
            <a:pPr lvl="1"/>
            <a:r>
              <a:rPr lang="en-US" sz="1800" dirty="0" err="1" smtClean="0"/>
              <a:t>eSIF</a:t>
            </a:r>
            <a:r>
              <a:rPr lang="en-US" sz="1800" dirty="0" smtClean="0"/>
              <a:t> – to be completed by the PI or Site Director or Study Coordinator</a:t>
            </a:r>
          </a:p>
          <a:p>
            <a:pPr lvl="2"/>
            <a:r>
              <a:rPr lang="en-US" sz="1800" dirty="0" smtClean="0">
                <a:solidFill>
                  <a:srgbClr val="FF0000"/>
                </a:solidFill>
              </a:rPr>
              <a:t>Turnaround time on this is very important</a:t>
            </a:r>
          </a:p>
          <a:p>
            <a:pPr lvl="1"/>
            <a:r>
              <a:rPr lang="en-US" sz="1800" dirty="0" smtClean="0"/>
              <a:t>Site Selection is made by review of MANY parameters and data</a:t>
            </a:r>
          </a:p>
          <a:p>
            <a:pPr lvl="2"/>
            <a:r>
              <a:rPr lang="en-US" sz="1800" dirty="0" smtClean="0">
                <a:solidFill>
                  <a:srgbClr val="FF0000"/>
                </a:solidFill>
              </a:rPr>
              <a:t>Performance metrics are very important as the Sponsor &amp; Quintiles select the best sites</a:t>
            </a:r>
          </a:p>
          <a:p>
            <a:pPr lvl="1"/>
            <a:endParaRPr lang="en-US" dirty="0" smtClean="0"/>
          </a:p>
          <a:p>
            <a:endParaRPr lang="en-US" sz="2000" dirty="0" smtClean="0"/>
          </a:p>
        </p:txBody>
      </p:sp>
      <p:sp>
        <p:nvSpPr>
          <p:cNvPr id="4" name="Footer Placeholder 3"/>
          <p:cNvSpPr>
            <a:spLocks noGrp="1"/>
          </p:cNvSpPr>
          <p:nvPr>
            <p:ph type="ftr" sz="quarter" idx="15"/>
          </p:nvPr>
        </p:nvSpPr>
        <p:spPr/>
        <p:txBody>
          <a:bodyPr/>
          <a:lstStyle/>
          <a:p>
            <a:endParaRPr lang="en-US"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609600"/>
          </a:xfrm>
        </p:spPr>
        <p:txBody>
          <a:bodyPr>
            <a:normAutofit/>
          </a:bodyPr>
          <a:lstStyle/>
          <a:p>
            <a:r>
              <a:rPr lang="en-US" dirty="0" smtClean="0">
                <a:solidFill>
                  <a:srgbClr val="006A71"/>
                </a:solidFill>
              </a:rPr>
              <a:t>How to be a successful Partner Site</a:t>
            </a:r>
            <a:endParaRPr lang="en-US" dirty="0">
              <a:solidFill>
                <a:srgbClr val="006A71"/>
              </a:solidFill>
            </a:endParaRPr>
          </a:p>
        </p:txBody>
      </p:sp>
      <p:sp>
        <p:nvSpPr>
          <p:cNvPr id="9" name="Content Placeholder 8"/>
          <p:cNvSpPr>
            <a:spLocks noGrp="1"/>
          </p:cNvSpPr>
          <p:nvPr>
            <p:ph sz="half" idx="1"/>
          </p:nvPr>
        </p:nvSpPr>
        <p:spPr>
          <a:xfrm>
            <a:off x="228600" y="914400"/>
            <a:ext cx="5257800" cy="5562600"/>
          </a:xfrm>
        </p:spPr>
        <p:txBody>
          <a:bodyPr>
            <a:normAutofit fontScale="85000" lnSpcReduction="20000"/>
          </a:bodyPr>
          <a:lstStyle/>
          <a:p>
            <a:pPr>
              <a:buNone/>
            </a:pPr>
            <a:endParaRPr lang="en-US" sz="1800" dirty="0" smtClean="0"/>
          </a:p>
          <a:p>
            <a:pPr lvl="1"/>
            <a:r>
              <a:rPr lang="en-US" sz="1600" b="1" dirty="0" smtClean="0">
                <a:solidFill>
                  <a:schemeClr val="accent2">
                    <a:lumMod val="75000"/>
                  </a:schemeClr>
                </a:solidFill>
              </a:rPr>
              <a:t>New Study Opportunities</a:t>
            </a:r>
          </a:p>
          <a:p>
            <a:pPr lvl="2"/>
            <a:r>
              <a:rPr lang="en-US" sz="1600" dirty="0" smtClean="0"/>
              <a:t>Pipeline</a:t>
            </a:r>
          </a:p>
          <a:p>
            <a:pPr lvl="2"/>
            <a:r>
              <a:rPr lang="en-US" sz="1600" dirty="0" smtClean="0"/>
              <a:t>New Opportunities communicated to Master Contact</a:t>
            </a:r>
          </a:p>
          <a:p>
            <a:pPr lvl="2"/>
            <a:r>
              <a:rPr lang="en-US" sz="1600" dirty="0" smtClean="0"/>
              <a:t>Quick turnaround on PI interest, CDA Signature &amp; completion of </a:t>
            </a:r>
            <a:r>
              <a:rPr lang="en-US" sz="1600" dirty="0" err="1" smtClean="0"/>
              <a:t>eSIF</a:t>
            </a:r>
            <a:endParaRPr lang="en-US" sz="1600" dirty="0" smtClean="0"/>
          </a:p>
          <a:p>
            <a:pPr lvl="2">
              <a:buNone/>
            </a:pPr>
            <a:endParaRPr lang="en-US" sz="1600" dirty="0" smtClean="0"/>
          </a:p>
          <a:p>
            <a:pPr lvl="1"/>
            <a:r>
              <a:rPr lang="en-US" sz="1600" b="1" dirty="0" smtClean="0">
                <a:solidFill>
                  <a:schemeClr val="accent2">
                    <a:lumMod val="75000"/>
                  </a:schemeClr>
                </a:solidFill>
              </a:rPr>
              <a:t>Site/PI Identification</a:t>
            </a:r>
          </a:p>
          <a:p>
            <a:pPr lvl="2"/>
            <a:r>
              <a:rPr lang="en-US" sz="1600" dirty="0" smtClean="0"/>
              <a:t>Right Site, Right PI, Right Patient Population</a:t>
            </a:r>
          </a:p>
          <a:p>
            <a:pPr lvl="2"/>
            <a:r>
              <a:rPr lang="en-US" sz="1600" dirty="0" smtClean="0"/>
              <a:t>Start up – efficiency important</a:t>
            </a:r>
          </a:p>
          <a:p>
            <a:pPr lvl="2"/>
            <a:r>
              <a:rPr lang="en-US" sz="1600" dirty="0" smtClean="0"/>
              <a:t>PI Capabilities very important</a:t>
            </a:r>
          </a:p>
          <a:p>
            <a:pPr lvl="2">
              <a:buNone/>
            </a:pPr>
            <a:endParaRPr lang="en-US" sz="1600" dirty="0" smtClean="0"/>
          </a:p>
          <a:p>
            <a:pPr lvl="1"/>
            <a:r>
              <a:rPr lang="en-US" sz="1600" b="1" dirty="0" smtClean="0">
                <a:solidFill>
                  <a:schemeClr val="accent2">
                    <a:lumMod val="75000"/>
                  </a:schemeClr>
                </a:solidFill>
              </a:rPr>
              <a:t>Measure engagement  / commitment</a:t>
            </a:r>
          </a:p>
          <a:p>
            <a:pPr lvl="2"/>
            <a:r>
              <a:rPr lang="en-US" sz="1600" dirty="0" smtClean="0"/>
              <a:t>PI interest / capabilities assessment</a:t>
            </a:r>
          </a:p>
          <a:p>
            <a:pPr lvl="2"/>
            <a:r>
              <a:rPr lang="en-US" sz="1600" dirty="0" smtClean="0"/>
              <a:t>Timely response</a:t>
            </a:r>
          </a:p>
          <a:p>
            <a:pPr lvl="2"/>
            <a:r>
              <a:rPr lang="en-US" sz="1600" dirty="0" smtClean="0"/>
              <a:t>Timely start up process</a:t>
            </a:r>
          </a:p>
          <a:p>
            <a:pPr lvl="2">
              <a:buNone/>
            </a:pPr>
            <a:endParaRPr lang="en-US" sz="1600" dirty="0" smtClean="0"/>
          </a:p>
          <a:p>
            <a:pPr lvl="1"/>
            <a:r>
              <a:rPr lang="en-US" sz="1600" b="1" dirty="0" smtClean="0">
                <a:solidFill>
                  <a:schemeClr val="accent2">
                    <a:lumMod val="75000"/>
                  </a:schemeClr>
                </a:solidFill>
              </a:rPr>
              <a:t>Key </a:t>
            </a:r>
          </a:p>
          <a:p>
            <a:pPr lvl="2"/>
            <a:r>
              <a:rPr lang="en-US" sz="1600" dirty="0" smtClean="0"/>
              <a:t>Centralized Functions</a:t>
            </a:r>
          </a:p>
          <a:p>
            <a:pPr lvl="3"/>
            <a:r>
              <a:rPr lang="en-US" sz="1600" dirty="0" smtClean="0"/>
              <a:t>Budgets | Contracts | IRB | Regulatory</a:t>
            </a:r>
          </a:p>
          <a:p>
            <a:pPr lvl="2"/>
            <a:r>
              <a:rPr lang="en-US" sz="1600" dirty="0" smtClean="0"/>
              <a:t>Training &amp; Staff Education</a:t>
            </a:r>
          </a:p>
          <a:p>
            <a:pPr lvl="2"/>
            <a:r>
              <a:rPr lang="en-US" sz="1600" dirty="0" smtClean="0"/>
              <a:t>Core Processes &amp; Procedures</a:t>
            </a:r>
          </a:p>
          <a:p>
            <a:pPr lvl="2"/>
            <a:r>
              <a:rPr lang="en-US" sz="1600" dirty="0" smtClean="0"/>
              <a:t>Communication/Relationship with each division/PI conducting research</a:t>
            </a:r>
          </a:p>
          <a:p>
            <a:pPr lvl="1"/>
            <a:endParaRPr lang="en-US" dirty="0" smtClean="0"/>
          </a:p>
          <a:p>
            <a:endParaRPr lang="en-US" sz="1800" dirty="0" smtClean="0"/>
          </a:p>
        </p:txBody>
      </p:sp>
      <p:sp>
        <p:nvSpPr>
          <p:cNvPr id="7" name="Slide Number Placeholder 6"/>
          <p:cNvSpPr>
            <a:spLocks noGrp="1"/>
          </p:cNvSpPr>
          <p:nvPr>
            <p:ph type="sldNum" sz="quarter" idx="12"/>
          </p:nvPr>
        </p:nvSpPr>
        <p:spPr>
          <a:xfrm>
            <a:off x="0" y="6629400"/>
            <a:ext cx="8686800" cy="228600"/>
          </a:xfrm>
        </p:spPr>
        <p:txBody>
          <a:bodyPr/>
          <a:lstStyle/>
          <a:p>
            <a:pPr algn="ctr"/>
            <a:r>
              <a:rPr lang="en-US" sz="1000" dirty="0" smtClean="0">
                <a:solidFill>
                  <a:schemeClr val="bg1"/>
                </a:solidFill>
              </a:rPr>
              <a:t>Quintiles Confidential</a:t>
            </a:r>
            <a:endParaRPr lang="en-US" sz="1000" dirty="0">
              <a:solidFill>
                <a:schemeClr val="bg1"/>
              </a:solidFill>
            </a:endParaRPr>
          </a:p>
        </p:txBody>
      </p:sp>
      <p:pic>
        <p:nvPicPr>
          <p:cNvPr id="12" name="Content Placeholder 11" descr="stairs.JPG"/>
          <p:cNvPicPr>
            <a:picLocks noGrp="1" noChangeAspect="1"/>
          </p:cNvPicPr>
          <p:nvPr>
            <p:ph sz="half" idx="2"/>
          </p:nvPr>
        </p:nvPicPr>
        <p:blipFill>
          <a:blip r:embed="rId2" cstate="print"/>
          <a:stretch>
            <a:fillRect/>
          </a:stretch>
        </p:blipFill>
        <p:spPr>
          <a:xfrm>
            <a:off x="5119687" y="1447800"/>
            <a:ext cx="4009231" cy="4009231"/>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813816"/>
            <a:ext cx="8229600" cy="633984"/>
          </a:xfrm>
        </p:spPr>
        <p:txBody>
          <a:bodyPr/>
          <a:lstStyle/>
          <a:p>
            <a:r>
              <a:rPr lang="en-US" sz="3200" dirty="0">
                <a:solidFill>
                  <a:srgbClr val="009999"/>
                </a:solidFill>
              </a:rPr>
              <a:t>Quintiles Mission:</a:t>
            </a:r>
          </a:p>
        </p:txBody>
      </p:sp>
      <p:sp>
        <p:nvSpPr>
          <p:cNvPr id="136195" name="Rectangle 3"/>
          <p:cNvSpPr>
            <a:spLocks noGrp="1" noChangeArrowheads="1"/>
          </p:cNvSpPr>
          <p:nvPr>
            <p:ph idx="1"/>
          </p:nvPr>
        </p:nvSpPr>
        <p:spPr>
          <a:xfrm>
            <a:off x="457200" y="1447800"/>
            <a:ext cx="8305800" cy="5029200"/>
          </a:xfrm>
        </p:spPr>
        <p:txBody>
          <a:bodyPr>
            <a:normAutofit/>
          </a:bodyPr>
          <a:lstStyle/>
          <a:p>
            <a:pPr marL="0" indent="0">
              <a:buNone/>
            </a:pPr>
            <a:r>
              <a:rPr lang="en-US" sz="2000" dirty="0"/>
              <a:t>Quintiles helps to improve healthcare worldwide by providing a broad range </a:t>
            </a:r>
            <a:r>
              <a:rPr lang="en-US" sz="2000" dirty="0" smtClean="0"/>
              <a:t>of professional </a:t>
            </a:r>
            <a:r>
              <a:rPr lang="en-US" sz="2000" dirty="0"/>
              <a:t>services, information and partnering solutions to the pharmaceutical, biotechnology and healthcare industries.</a:t>
            </a:r>
          </a:p>
          <a:p>
            <a:pPr>
              <a:buFont typeface="Marlett" pitchFamily="2" charset="2"/>
              <a:buNone/>
            </a:pPr>
            <a:endParaRPr lang="en-US" dirty="0" smtClean="0"/>
          </a:p>
          <a:p>
            <a:pPr>
              <a:buFont typeface="Marlett" pitchFamily="2" charset="2"/>
              <a:buNone/>
            </a:pPr>
            <a:r>
              <a:rPr lang="en-US" sz="3200" dirty="0" smtClean="0">
                <a:solidFill>
                  <a:srgbClr val="009999"/>
                </a:solidFill>
              </a:rPr>
              <a:t>Our Passion:</a:t>
            </a:r>
          </a:p>
          <a:p>
            <a:pPr marL="0" indent="0">
              <a:buFont typeface="Marlett" pitchFamily="2" charset="2"/>
              <a:buNone/>
            </a:pPr>
            <a:r>
              <a:rPr lang="en-US" sz="2000" dirty="0" smtClean="0">
                <a:solidFill>
                  <a:schemeClr val="accent1">
                    <a:lumMod val="75000"/>
                  </a:schemeClr>
                </a:solidFill>
              </a:rPr>
              <a:t>Improving patient treatment options by helping our customers deliver new medicines</a:t>
            </a:r>
          </a:p>
          <a:p>
            <a:pPr>
              <a:buFont typeface="Marlett" pitchFamily="2" charset="2"/>
              <a:buNone/>
            </a:pPr>
            <a:endParaRPr lang="en-US" dirty="0" smtClean="0">
              <a:solidFill>
                <a:schemeClr val="accent1">
                  <a:lumMod val="75000"/>
                </a:schemeClr>
              </a:solidFill>
            </a:endParaRPr>
          </a:p>
          <a:p>
            <a:pPr>
              <a:buFont typeface="Marlett" pitchFamily="2" charset="2"/>
              <a:buNone/>
            </a:pPr>
            <a:endParaRPr lang="en-US" sz="1900" dirty="0" smtClean="0">
              <a:solidFill>
                <a:schemeClr val="accent1">
                  <a:lumMod val="75000"/>
                </a:schemeClr>
              </a:solidFill>
            </a:endParaRPr>
          </a:p>
          <a:p>
            <a:pPr>
              <a:buFont typeface="Marlett" pitchFamily="2" charset="2"/>
              <a:buNone/>
            </a:pPr>
            <a:endParaRPr lang="en-US" dirty="0" smtClean="0">
              <a:solidFill>
                <a:schemeClr val="accent1">
                  <a:lumMod val="75000"/>
                </a:schemeClr>
              </a:solidFill>
            </a:endParaRPr>
          </a:p>
          <a:p>
            <a:pPr>
              <a:buFont typeface="Marlett" pitchFamily="2" charset="2"/>
              <a:buNone/>
            </a:pPr>
            <a:endParaRPr lang="en-US" dirty="0" smtClean="0">
              <a:solidFill>
                <a:schemeClr val="accent1">
                  <a:lumMod val="75000"/>
                </a:schemeClr>
              </a:solidFill>
            </a:endParaRPr>
          </a:p>
        </p:txBody>
      </p:sp>
      <p:sp>
        <p:nvSpPr>
          <p:cNvPr id="7" name="Slide Number Placeholder 6"/>
          <p:cNvSpPr>
            <a:spLocks noGrp="1"/>
          </p:cNvSpPr>
          <p:nvPr>
            <p:ph type="sldNum" sz="quarter" idx="12"/>
          </p:nvPr>
        </p:nvSpPr>
        <p:spPr>
          <a:xfrm>
            <a:off x="0" y="6629400"/>
            <a:ext cx="8763000" cy="228600"/>
          </a:xfrm>
        </p:spPr>
        <p:txBody>
          <a:bodyPr/>
          <a:lstStyle/>
          <a:p>
            <a:pPr algn="ctr"/>
            <a:r>
              <a:rPr lang="en-US" sz="1000" dirty="0" smtClean="0">
                <a:solidFill>
                  <a:schemeClr val="bg1"/>
                </a:solidFill>
              </a:rPr>
              <a:t>Quintiles Confidential</a:t>
            </a:r>
            <a:endParaRPr lang="en-US" sz="1000" dirty="0">
              <a:solidFill>
                <a:schemeClr val="bg1"/>
              </a:solidFill>
            </a:endParaRPr>
          </a:p>
        </p:txBody>
      </p:sp>
      <p:pic>
        <p:nvPicPr>
          <p:cNvPr id="6" name="Picture 5" descr="Crowd.jpg"/>
          <p:cNvPicPr>
            <a:picLocks noChangeAspect="1"/>
          </p:cNvPicPr>
          <p:nvPr/>
        </p:nvPicPr>
        <p:blipFill>
          <a:blip r:embed="rId3" cstate="print"/>
          <a:stretch>
            <a:fillRect/>
          </a:stretch>
        </p:blipFill>
        <p:spPr>
          <a:xfrm>
            <a:off x="0" y="4724400"/>
            <a:ext cx="9144000" cy="192729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92" descr="C:\Documents and Settings\q765389\Local Settings\Temporary Internet Files\Content.IE5\AD8765Y5\MC900434859[1].png"/>
          <p:cNvPicPr>
            <a:picLocks noChangeAspect="1" noChangeArrowheads="1"/>
          </p:cNvPicPr>
          <p:nvPr/>
        </p:nvPicPr>
        <p:blipFill>
          <a:blip r:embed="rId2" cstate="print"/>
          <a:srcRect/>
          <a:stretch>
            <a:fillRect/>
          </a:stretch>
        </p:blipFill>
        <p:spPr bwMode="auto">
          <a:xfrm>
            <a:off x="457200" y="1600200"/>
            <a:ext cx="3276600" cy="3276600"/>
          </a:xfrm>
          <a:prstGeom prst="rect">
            <a:avLst/>
          </a:prstGeom>
          <a:noFill/>
        </p:spPr>
      </p:pic>
      <p:sp>
        <p:nvSpPr>
          <p:cNvPr id="8" name="Slide Number Placeholder 7"/>
          <p:cNvSpPr>
            <a:spLocks noGrp="1"/>
          </p:cNvSpPr>
          <p:nvPr>
            <p:ph type="sldNum" sz="quarter" idx="12"/>
          </p:nvPr>
        </p:nvSpPr>
        <p:spPr/>
        <p:txBody>
          <a:bodyPr/>
          <a:lstStyle/>
          <a:p>
            <a:pPr algn="r"/>
            <a:fld id="{DAAD724D-9390-4FB4-8DB1-3EAFFB2D3DAC}" type="slidenum">
              <a:rPr lang="en-US" sz="1000" smtClean="0"/>
              <a:pPr algn="r"/>
              <a:t>20</a:t>
            </a:fld>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381000" y="762000"/>
            <a:ext cx="8229600" cy="5081588"/>
          </a:xfrm>
        </p:spPr>
        <p:txBody>
          <a:bodyPr/>
          <a:lstStyle/>
          <a:p>
            <a:pPr>
              <a:buNone/>
            </a:pPr>
            <a:endParaRPr lang="en-US" sz="2400" b="1" dirty="0" smtClean="0"/>
          </a:p>
          <a:p>
            <a:pPr>
              <a:buNone/>
            </a:pPr>
            <a:r>
              <a:rPr lang="en-US" sz="2800" dirty="0" smtClean="0">
                <a:solidFill>
                  <a:schemeClr val="accent2">
                    <a:lumMod val="75000"/>
                  </a:schemeClr>
                </a:solidFill>
              </a:rPr>
              <a:t>QUINTILES FACTS</a:t>
            </a:r>
          </a:p>
          <a:p>
            <a:endParaRPr lang="en-US" dirty="0" smtClean="0"/>
          </a:p>
          <a:p>
            <a:pPr lvl="1">
              <a:buFont typeface="Wingdings" pitchFamily="2" charset="2"/>
              <a:buChar char="Ø"/>
            </a:pPr>
            <a:r>
              <a:rPr lang="en-US" sz="2000" dirty="0" smtClean="0"/>
              <a:t>Founded in 1982</a:t>
            </a:r>
          </a:p>
          <a:p>
            <a:pPr lvl="1">
              <a:buFont typeface="Wingdings" pitchFamily="2" charset="2"/>
              <a:buChar char="Ø"/>
            </a:pPr>
            <a:r>
              <a:rPr lang="en-US" sz="2000" dirty="0" smtClean="0"/>
              <a:t>25,000 professionals in 62 countries</a:t>
            </a:r>
          </a:p>
          <a:p>
            <a:pPr lvl="1">
              <a:buFont typeface="Wingdings" pitchFamily="2" charset="2"/>
              <a:buChar char="Ø"/>
            </a:pPr>
            <a:r>
              <a:rPr lang="en-US" sz="2000" dirty="0" smtClean="0"/>
              <a:t>Range of services from Drug development to commercialization</a:t>
            </a:r>
          </a:p>
          <a:p>
            <a:pPr lvl="1">
              <a:buFont typeface="Wingdings" pitchFamily="2" charset="2"/>
              <a:buChar char="Ø"/>
            </a:pPr>
            <a:r>
              <a:rPr lang="en-US" sz="2000" dirty="0" smtClean="0"/>
              <a:t>Of the top best-selling drugs Quintiles has helped develop or commercialize everyone. </a:t>
            </a:r>
            <a:endParaRPr lang="en-US" sz="2000" dirty="0"/>
          </a:p>
        </p:txBody>
      </p:sp>
      <p:sp>
        <p:nvSpPr>
          <p:cNvPr id="5" name="Footer Placeholder 4"/>
          <p:cNvSpPr>
            <a:spLocks noGrp="1"/>
          </p:cNvSpPr>
          <p:nvPr>
            <p:ph type="ftr" sz="quarter" idx="16"/>
          </p:nvPr>
        </p:nvSpPr>
        <p:spPr/>
        <p:txBody>
          <a:bodyPr/>
          <a:lstStyle/>
          <a:p>
            <a:pPr>
              <a:defRPr/>
            </a:pPr>
            <a:endParaRPr lang="en-US" dirty="0"/>
          </a:p>
        </p:txBody>
      </p:sp>
      <p:pic>
        <p:nvPicPr>
          <p:cNvPr id="6" name="Picture 5" descr="Crowd.jpg"/>
          <p:cNvPicPr>
            <a:picLocks noChangeAspect="1"/>
          </p:cNvPicPr>
          <p:nvPr/>
        </p:nvPicPr>
        <p:blipFill>
          <a:blip r:embed="rId3" cstate="print"/>
          <a:stretch>
            <a:fillRect/>
          </a:stretch>
        </p:blipFill>
        <p:spPr>
          <a:xfrm>
            <a:off x="0" y="4724400"/>
            <a:ext cx="9144000" cy="1927292"/>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
        <p:nvSpPr>
          <p:cNvPr id="5" name="Footer Placeholder 4"/>
          <p:cNvSpPr>
            <a:spLocks noGrp="1"/>
          </p:cNvSpPr>
          <p:nvPr>
            <p:ph type="ftr" sz="quarter" idx="16"/>
          </p:nvPr>
        </p:nvSpPr>
        <p:spPr/>
        <p:txBody>
          <a:bodyPr/>
          <a:lstStyle/>
          <a:p>
            <a:pPr>
              <a:defRPr/>
            </a:pPr>
            <a:endParaRPr lang="en-US" dirty="0"/>
          </a:p>
        </p:txBody>
      </p:sp>
      <p:pic>
        <p:nvPicPr>
          <p:cNvPr id="1026" name="Picture 2"/>
          <p:cNvPicPr>
            <a:picLocks noGrp="1" noChangeAspect="1" noChangeArrowheads="1"/>
          </p:cNvPicPr>
          <p:nvPr>
            <p:ph sz="quarter" idx="14"/>
          </p:nvPr>
        </p:nvPicPr>
        <p:blipFill>
          <a:blip r:embed="rId3" cstate="print"/>
          <a:srcRect l="18490" t="26523" r="15230" b="4499"/>
          <a:stretch>
            <a:fillRect/>
          </a:stretch>
        </p:blipFill>
        <p:spPr bwMode="auto">
          <a:xfrm>
            <a:off x="1"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32104"/>
          </a:xfrm>
        </p:spPr>
        <p:txBody>
          <a:bodyPr/>
          <a:lstStyle/>
          <a:p>
            <a:r>
              <a:rPr lang="en-US" dirty="0" smtClean="0"/>
              <a:t>Clinical Trial Challenges</a:t>
            </a:r>
            <a:endParaRPr lang="en-US" dirty="0"/>
          </a:p>
        </p:txBody>
      </p:sp>
      <p:sp>
        <p:nvSpPr>
          <p:cNvPr id="21" name="Content Placeholder 20"/>
          <p:cNvSpPr>
            <a:spLocks noGrp="1"/>
          </p:cNvSpPr>
          <p:nvPr>
            <p:ph sz="quarter" idx="14"/>
          </p:nvPr>
        </p:nvSpPr>
        <p:spPr>
          <a:xfrm>
            <a:off x="251520" y="1524000"/>
            <a:ext cx="8568952" cy="4785320"/>
          </a:xfrm>
          <a:prstGeom prst="rect">
            <a:avLst/>
          </a:prstGeom>
        </p:spPr>
        <p:txBody>
          <a:bodyPr/>
          <a:lstStyle/>
          <a:p>
            <a:pPr marL="228600" indent="0">
              <a:buNone/>
            </a:pPr>
            <a:endParaRPr lang="en-US" sz="2000" i="1" dirty="0" smtClean="0">
              <a:solidFill>
                <a:srgbClr val="006A71"/>
              </a:solidFill>
            </a:endParaRPr>
          </a:p>
          <a:p>
            <a:pPr marL="455612" lvl="1" indent="0">
              <a:buFont typeface="Wingdings" pitchFamily="2" charset="2"/>
              <a:buChar char="Ø"/>
            </a:pPr>
            <a:r>
              <a:rPr lang="en-US" sz="2000" i="1" dirty="0" smtClean="0">
                <a:solidFill>
                  <a:srgbClr val="006A71"/>
                </a:solidFill>
              </a:rPr>
              <a:t>  Experienced research sites are saturated with opportunities</a:t>
            </a:r>
          </a:p>
          <a:p>
            <a:pPr marL="228600" indent="0">
              <a:buFont typeface="Wingdings" pitchFamily="2" charset="2"/>
              <a:buChar char="Ø"/>
            </a:pPr>
            <a:endParaRPr lang="en-US" sz="2000" i="1" dirty="0" smtClean="0">
              <a:solidFill>
                <a:srgbClr val="006A71"/>
              </a:solidFill>
            </a:endParaRPr>
          </a:p>
          <a:p>
            <a:pPr marL="455612" lvl="1" indent="0">
              <a:buFont typeface="Wingdings" pitchFamily="2" charset="2"/>
              <a:buChar char="Ø"/>
            </a:pPr>
            <a:r>
              <a:rPr lang="en-US" sz="2000" i="1" dirty="0" smtClean="0">
                <a:solidFill>
                  <a:srgbClr val="006A71"/>
                </a:solidFill>
              </a:rPr>
              <a:t>  50% of sites enroll 90% of the patients in any given trial</a:t>
            </a:r>
          </a:p>
          <a:p>
            <a:pPr marL="228600" indent="0">
              <a:buFont typeface="Wingdings" pitchFamily="2" charset="2"/>
              <a:buChar char="Ø"/>
            </a:pPr>
            <a:endParaRPr lang="en-US" sz="2000" i="1" dirty="0" smtClean="0">
              <a:solidFill>
                <a:srgbClr val="006A71"/>
              </a:solidFill>
            </a:endParaRPr>
          </a:p>
          <a:p>
            <a:pPr marL="455612" lvl="1" indent="0">
              <a:buFont typeface="Wingdings" pitchFamily="2" charset="2"/>
              <a:buChar char="Ø"/>
            </a:pPr>
            <a:r>
              <a:rPr lang="en-US" sz="2000" i="1" dirty="0" smtClean="0">
                <a:solidFill>
                  <a:srgbClr val="006A71"/>
                </a:solidFill>
              </a:rPr>
              <a:t>  30% of sites selected and initiated NEVER enroll 1 single patient</a:t>
            </a:r>
          </a:p>
          <a:p>
            <a:pPr marL="228600" indent="0">
              <a:buFont typeface="Wingdings" pitchFamily="2" charset="2"/>
              <a:buChar char="Ø"/>
            </a:pPr>
            <a:endParaRPr lang="en-US" sz="2000" i="1" dirty="0" smtClean="0">
              <a:solidFill>
                <a:srgbClr val="006A71"/>
              </a:solidFill>
            </a:endParaRPr>
          </a:p>
          <a:p>
            <a:pPr marL="455612" lvl="1" indent="0">
              <a:buFont typeface="Wingdings" pitchFamily="2" charset="2"/>
              <a:buChar char="Ø"/>
            </a:pPr>
            <a:r>
              <a:rPr lang="en-US" sz="2000" i="1" dirty="0" smtClean="0">
                <a:solidFill>
                  <a:srgbClr val="006A71"/>
                </a:solidFill>
              </a:rPr>
              <a:t>  80% of Clinical Trials fail to meet initial enrollment quotas creating</a:t>
            </a:r>
          </a:p>
          <a:p>
            <a:pPr marL="455612" lvl="1" indent="0">
              <a:buNone/>
            </a:pPr>
            <a:r>
              <a:rPr lang="en-US" sz="2000" i="1" dirty="0" smtClean="0">
                <a:solidFill>
                  <a:srgbClr val="006A71"/>
                </a:solidFill>
              </a:rPr>
              <a:t>     potential losses between $600,000 to $8M Daily*</a:t>
            </a:r>
          </a:p>
        </p:txBody>
      </p:sp>
      <p:sp>
        <p:nvSpPr>
          <p:cNvPr id="17" name="Footer Placeholder 16"/>
          <p:cNvSpPr>
            <a:spLocks noGrp="1"/>
          </p:cNvSpPr>
          <p:nvPr>
            <p:ph type="ftr" sz="quarter" idx="15"/>
          </p:nvPr>
        </p:nvSpPr>
        <p:spPr/>
        <p:txBody>
          <a:bodyPr/>
          <a:lstStyle/>
          <a:p>
            <a:pPr algn="l"/>
            <a:r>
              <a:rPr lang="en-US" sz="1000" dirty="0" smtClean="0"/>
              <a:t>                                                                                                          Quintiles Confidential </a:t>
            </a:r>
          </a:p>
          <a:p>
            <a:pPr algn="l"/>
            <a:endParaRPr lang="en-US" sz="1000" dirty="0" smtClean="0"/>
          </a:p>
          <a:p>
            <a:pPr algn="l"/>
            <a:endParaRPr lang="en-US" sz="1000" dirty="0" smtClean="0"/>
          </a:p>
          <a:p>
            <a:pPr algn="l"/>
            <a:endParaRPr lang="en-US" sz="1000" dirty="0" smtClean="0"/>
          </a:p>
          <a:p>
            <a:pPr algn="l"/>
            <a:r>
              <a:rPr lang="en-US" sz="1000" dirty="0" smtClean="0"/>
              <a:t>   </a:t>
            </a:r>
            <a:endParaRPr lang="en-US" sz="1000" dirty="0"/>
          </a:p>
        </p:txBody>
      </p:sp>
      <p:sp>
        <p:nvSpPr>
          <p:cNvPr id="14" name="TextBox 13"/>
          <p:cNvSpPr txBox="1"/>
          <p:nvPr/>
        </p:nvSpPr>
        <p:spPr>
          <a:xfrm>
            <a:off x="428596" y="6370658"/>
            <a:ext cx="6572296" cy="230832"/>
          </a:xfrm>
          <a:prstGeom prst="rect">
            <a:avLst/>
          </a:prstGeom>
          <a:noFill/>
          <a:ln>
            <a:noFill/>
          </a:ln>
        </p:spPr>
        <p:txBody>
          <a:bodyPr wrap="square" rtlCol="0">
            <a:spAutoFit/>
          </a:bodyPr>
          <a:lstStyle/>
          <a:p>
            <a:r>
              <a:rPr lang="en-US" sz="900" b="0" dirty="0" smtClean="0">
                <a:solidFill>
                  <a:schemeClr val="tx1">
                    <a:lumMod val="65000"/>
                    <a:lumOff val="35000"/>
                  </a:schemeClr>
                </a:solidFill>
                <a:latin typeface="Arial" pitchFamily="34" charset="0"/>
              </a:rPr>
              <a:t>* Source: Cutting Edge Information, “Web-Based Patient Recruitment” </a:t>
            </a:r>
            <a:endParaRPr lang="en-US" sz="900" b="0" dirty="0">
              <a:solidFill>
                <a:schemeClr val="tx1">
                  <a:lumMod val="65000"/>
                  <a:lumOff val="35000"/>
                </a:schemeClr>
              </a:solidFill>
              <a:latin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 Challenges</a:t>
            </a:r>
            <a:endParaRPr lang="en-US" dirty="0"/>
          </a:p>
        </p:txBody>
      </p:sp>
      <p:sp>
        <p:nvSpPr>
          <p:cNvPr id="4" name="Footer Placeholder 3"/>
          <p:cNvSpPr>
            <a:spLocks noGrp="1"/>
          </p:cNvSpPr>
          <p:nvPr>
            <p:ph type="ftr" sz="quarter" idx="15"/>
          </p:nvPr>
        </p:nvSpPr>
        <p:spPr/>
        <p:txBody>
          <a:bodyPr/>
          <a:lstStyle/>
          <a:p>
            <a:endParaRPr lang="en-US" dirty="0"/>
          </a:p>
        </p:txBody>
      </p:sp>
      <p:grpSp>
        <p:nvGrpSpPr>
          <p:cNvPr id="5" name="Group 19"/>
          <p:cNvGrpSpPr>
            <a:grpSpLocks noGrp="1" noChangeAspect="1"/>
          </p:cNvGrpSpPr>
          <p:nvPr/>
        </p:nvGrpSpPr>
        <p:grpSpPr>
          <a:xfrm>
            <a:off x="457200" y="1471613"/>
            <a:ext cx="8229600" cy="5081587"/>
            <a:chOff x="347600" y="1546200"/>
            <a:chExt cx="8623388" cy="4221480"/>
          </a:xfrm>
        </p:grpSpPr>
        <p:sp>
          <p:nvSpPr>
            <p:cNvPr id="6" name="Rectangle 5"/>
            <p:cNvSpPr>
              <a:spLocks noChangeArrowheads="1"/>
            </p:cNvSpPr>
            <p:nvPr/>
          </p:nvSpPr>
          <p:spPr bwMode="gray">
            <a:xfrm>
              <a:off x="4656138" y="1916113"/>
              <a:ext cx="4314850" cy="384048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p:spPr>
          <p:txBody>
            <a:bodyPr lIns="216000" tIns="288000" rIns="36000" bIns="72000"/>
            <a:lstStyle/>
            <a:p>
              <a:pPr marL="190500" indent="-190500">
                <a:lnSpc>
                  <a:spcPct val="90000"/>
                </a:lnSpc>
                <a:spcAft>
                  <a:spcPct val="20000"/>
                </a:spcAft>
                <a:buClr>
                  <a:srgbClr val="00757E"/>
                </a:buClr>
                <a:buSzPct val="110000"/>
                <a:buFont typeface="Arial" pitchFamily="34" charset="0"/>
                <a:buChar char="•"/>
              </a:pPr>
              <a:r>
                <a:rPr lang="en-US" sz="1400" dirty="0" smtClean="0"/>
                <a:t>Study Opportunities</a:t>
              </a:r>
            </a:p>
            <a:p>
              <a:pPr marL="190500" indent="-190500">
                <a:lnSpc>
                  <a:spcPct val="90000"/>
                </a:lnSpc>
                <a:spcAft>
                  <a:spcPct val="20000"/>
                </a:spcAft>
                <a:buClr>
                  <a:srgbClr val="00757E"/>
                </a:buClr>
                <a:buSzPct val="110000"/>
                <a:buFont typeface="Arial" pitchFamily="34" charset="0"/>
                <a:buChar char="•"/>
              </a:pPr>
              <a:r>
                <a:rPr lang="en-US" sz="1400" dirty="0" smtClean="0"/>
                <a:t>Patient enrollment focus</a:t>
              </a:r>
            </a:p>
            <a:p>
              <a:pPr marL="190500" indent="-190500">
                <a:lnSpc>
                  <a:spcPct val="90000"/>
                </a:lnSpc>
                <a:spcAft>
                  <a:spcPct val="20000"/>
                </a:spcAft>
                <a:buClr>
                  <a:srgbClr val="00757E"/>
                </a:buClr>
                <a:buSzPct val="110000"/>
                <a:buFont typeface="Arial" pitchFamily="34" charset="0"/>
                <a:buChar char="•"/>
              </a:pPr>
              <a:r>
                <a:rPr lang="en-US" sz="1400" b="0" dirty="0" smtClean="0">
                  <a:latin typeface="+mn-lt"/>
                </a:rPr>
                <a:t>Facilitate site </a:t>
              </a:r>
              <a:r>
                <a:rPr lang="en-US" sz="1400" dirty="0" smtClean="0"/>
                <a:t>s</a:t>
              </a:r>
              <a:r>
                <a:rPr lang="en-US" sz="1400" b="0" dirty="0" smtClean="0">
                  <a:latin typeface="+mn-lt"/>
                </a:rPr>
                <a:t>election</a:t>
              </a:r>
            </a:p>
            <a:p>
              <a:pPr marL="190500" indent="-190500">
                <a:lnSpc>
                  <a:spcPct val="90000"/>
                </a:lnSpc>
                <a:spcAft>
                  <a:spcPct val="20000"/>
                </a:spcAft>
                <a:buClr>
                  <a:srgbClr val="00757E"/>
                </a:buClr>
                <a:buSzPct val="110000"/>
                <a:buFont typeface="Arial" pitchFamily="34" charset="0"/>
                <a:buChar char="•"/>
              </a:pPr>
              <a:r>
                <a:rPr lang="en-US" sz="1400" b="0" dirty="0" smtClean="0">
                  <a:latin typeface="+mn-lt"/>
                </a:rPr>
                <a:t>Site motivation / focus</a:t>
              </a:r>
            </a:p>
            <a:p>
              <a:pPr marL="190500" indent="-190500">
                <a:lnSpc>
                  <a:spcPct val="90000"/>
                </a:lnSpc>
                <a:spcAft>
                  <a:spcPct val="20000"/>
                </a:spcAft>
                <a:buClr>
                  <a:srgbClr val="00757E"/>
                </a:buClr>
                <a:buSzPct val="110000"/>
                <a:buFont typeface="Arial" pitchFamily="34" charset="0"/>
                <a:buChar char="•"/>
              </a:pPr>
              <a:r>
                <a:rPr lang="en-US" sz="1400" b="0" dirty="0" smtClean="0">
                  <a:latin typeface="+mn-lt"/>
                </a:rPr>
                <a:t>Resolution of site </a:t>
              </a:r>
              <a:r>
                <a:rPr lang="en-US" sz="1400" dirty="0" smtClean="0"/>
                <a:t>i</a:t>
              </a:r>
              <a:r>
                <a:rPr lang="en-US" sz="1400" b="0" dirty="0" smtClean="0">
                  <a:latin typeface="+mn-lt"/>
                </a:rPr>
                <a:t>ssues</a:t>
              </a:r>
            </a:p>
            <a:p>
              <a:pPr marL="190500" indent="-190500">
                <a:lnSpc>
                  <a:spcPct val="90000"/>
                </a:lnSpc>
                <a:spcAft>
                  <a:spcPct val="20000"/>
                </a:spcAft>
                <a:buClr>
                  <a:srgbClr val="00757E"/>
                </a:buClr>
                <a:buSzPct val="110000"/>
                <a:buFont typeface="Arial" pitchFamily="34" charset="0"/>
                <a:buChar char="•"/>
              </a:pPr>
              <a:r>
                <a:rPr lang="en-US" sz="1400" b="0" dirty="0" smtClean="0">
                  <a:latin typeface="+mn-lt"/>
                </a:rPr>
                <a:t>Site communication</a:t>
              </a:r>
            </a:p>
            <a:p>
              <a:pPr marL="190500" indent="-190500">
                <a:lnSpc>
                  <a:spcPct val="90000"/>
                </a:lnSpc>
                <a:spcAft>
                  <a:spcPct val="20000"/>
                </a:spcAft>
                <a:buClr>
                  <a:srgbClr val="00757E"/>
                </a:buClr>
                <a:buSzPct val="110000"/>
                <a:buFont typeface="Arial" pitchFamily="34" charset="0"/>
                <a:buChar char="•"/>
              </a:pPr>
              <a:r>
                <a:rPr lang="en-US" sz="1400" b="0" dirty="0" smtClean="0">
                  <a:latin typeface="+mn-lt"/>
                </a:rPr>
                <a:t>Patient retention</a:t>
              </a:r>
            </a:p>
            <a:p>
              <a:pPr marL="190500" indent="-190500">
                <a:lnSpc>
                  <a:spcPct val="90000"/>
                </a:lnSpc>
                <a:spcAft>
                  <a:spcPct val="20000"/>
                </a:spcAft>
                <a:buClr>
                  <a:srgbClr val="00757E"/>
                </a:buClr>
                <a:buSzPct val="110000"/>
                <a:buFont typeface="Arial" pitchFamily="34" charset="0"/>
                <a:buChar char="•"/>
              </a:pPr>
              <a:r>
                <a:rPr lang="en-US" sz="1400" dirty="0" smtClean="0"/>
                <a:t>Improved site quality</a:t>
              </a:r>
            </a:p>
            <a:p>
              <a:pPr marL="190500" indent="-190500">
                <a:lnSpc>
                  <a:spcPct val="90000"/>
                </a:lnSpc>
                <a:spcAft>
                  <a:spcPct val="20000"/>
                </a:spcAft>
                <a:buClr>
                  <a:srgbClr val="00757E"/>
                </a:buClr>
                <a:buSzPct val="110000"/>
                <a:buFont typeface="Arial" pitchFamily="34" charset="0"/>
                <a:buChar char="•"/>
              </a:pPr>
              <a:r>
                <a:rPr lang="en-US" sz="1400" dirty="0" smtClean="0"/>
                <a:t>Regular performance review</a:t>
              </a:r>
              <a:endParaRPr lang="en-US" sz="1400" b="0" dirty="0" smtClean="0">
                <a:latin typeface="+mn-lt"/>
              </a:endParaRPr>
            </a:p>
            <a:p>
              <a:pPr marL="190500" indent="-190500">
                <a:lnSpc>
                  <a:spcPct val="90000"/>
                </a:lnSpc>
                <a:spcAft>
                  <a:spcPct val="20000"/>
                </a:spcAft>
                <a:buClr>
                  <a:srgbClr val="00757E"/>
                </a:buClr>
                <a:buSzPct val="110000"/>
                <a:buFont typeface="Arial" pitchFamily="34" charset="0"/>
                <a:buChar char="•"/>
              </a:pPr>
              <a:endParaRPr lang="en-US" sz="1400" b="0" dirty="0" smtClean="0">
                <a:latin typeface="+mn-lt"/>
              </a:endParaRPr>
            </a:p>
            <a:p>
              <a:pPr marL="190500" indent="-190500">
                <a:lnSpc>
                  <a:spcPct val="90000"/>
                </a:lnSpc>
                <a:spcAft>
                  <a:spcPct val="20000"/>
                </a:spcAft>
                <a:buClr>
                  <a:srgbClr val="00757E"/>
                </a:buClr>
                <a:buSzPct val="110000"/>
                <a:buFont typeface="Arial" pitchFamily="34" charset="0"/>
                <a:buChar char="•"/>
              </a:pPr>
              <a:r>
                <a:rPr lang="en-US" sz="1400" b="0" dirty="0" smtClean="0">
                  <a:latin typeface="+mn-lt"/>
                </a:rPr>
                <a:t>Study Timelines</a:t>
              </a:r>
            </a:p>
            <a:p>
              <a:pPr marL="190500" indent="-190500">
                <a:lnSpc>
                  <a:spcPct val="90000"/>
                </a:lnSpc>
                <a:spcAft>
                  <a:spcPct val="20000"/>
                </a:spcAft>
                <a:buClr>
                  <a:srgbClr val="00757E"/>
                </a:buClr>
                <a:buSzPct val="110000"/>
                <a:buFont typeface="Arial" pitchFamily="34" charset="0"/>
                <a:buChar char="•"/>
              </a:pPr>
              <a:r>
                <a:rPr lang="en-US" sz="1400" dirty="0" smtClean="0">
                  <a:latin typeface="+mn-lt"/>
                </a:rPr>
                <a:t>Decrease Overall Cost</a:t>
              </a:r>
              <a:endParaRPr lang="en-US" sz="1400" b="0" dirty="0" smtClean="0">
                <a:latin typeface="+mn-lt"/>
              </a:endParaRPr>
            </a:p>
          </p:txBody>
        </p:sp>
        <p:sp>
          <p:nvSpPr>
            <p:cNvPr id="7" name="Rectangle 3"/>
            <p:cNvSpPr>
              <a:spLocks noChangeArrowheads="1"/>
            </p:cNvSpPr>
            <p:nvPr/>
          </p:nvSpPr>
          <p:spPr bwMode="gray">
            <a:xfrm>
              <a:off x="347600" y="1927200"/>
              <a:ext cx="4075113" cy="3840480"/>
            </a:xfrm>
            <a:prstGeom prst="rect">
              <a:avLst/>
            </a:prstGeom>
            <a:gradFill rotWithShape="1">
              <a:gsLst>
                <a:gs pos="0">
                  <a:srgbClr val="FFFFFF"/>
                </a:gs>
                <a:gs pos="100000">
                  <a:srgbClr val="EAEAEA">
                    <a:alpha val="25000"/>
                  </a:srgbClr>
                </a:gs>
              </a:gsLst>
              <a:lin ang="5400000" scaled="1"/>
            </a:gradFill>
            <a:ln w="12700">
              <a:solidFill>
                <a:srgbClr val="DDDDDD"/>
              </a:solidFill>
              <a:miter lim="800000"/>
              <a:headEnd/>
              <a:tailEnd/>
            </a:ln>
            <a:effectLst/>
          </p:spPr>
          <p:txBody>
            <a:bodyPr lIns="216000" tIns="288000" rIns="36000" bIns="72000"/>
            <a:lstStyle/>
            <a:p>
              <a:pPr marL="190500" indent="-190500">
                <a:lnSpc>
                  <a:spcPct val="90000"/>
                </a:lnSpc>
                <a:spcAft>
                  <a:spcPct val="20000"/>
                </a:spcAft>
                <a:buClr>
                  <a:srgbClr val="00757E"/>
                </a:buClr>
                <a:buSzPct val="110000"/>
                <a:buFont typeface="Arial" pitchFamily="34" charset="0"/>
                <a:buChar char="•"/>
              </a:pPr>
              <a:r>
                <a:rPr lang="en-US" sz="1400" b="0" dirty="0" smtClean="0">
                  <a:latin typeface="+mn-lt"/>
                </a:rPr>
                <a:t>Competition for studies	</a:t>
              </a:r>
            </a:p>
            <a:p>
              <a:pPr marL="190500" indent="-190500">
                <a:lnSpc>
                  <a:spcPct val="90000"/>
                </a:lnSpc>
                <a:spcAft>
                  <a:spcPct val="20000"/>
                </a:spcAft>
                <a:buClr>
                  <a:srgbClr val="00757E"/>
                </a:buClr>
                <a:buSzPct val="110000"/>
                <a:buFont typeface="Arial" pitchFamily="34" charset="0"/>
                <a:buChar char="•"/>
              </a:pPr>
              <a:r>
                <a:rPr lang="en-US" sz="1400" b="0" dirty="0" smtClean="0">
                  <a:latin typeface="+mn-lt"/>
                </a:rPr>
                <a:t>Lack of focus on enrollment</a:t>
              </a:r>
            </a:p>
            <a:p>
              <a:pPr marL="190500" indent="-190500">
                <a:lnSpc>
                  <a:spcPct val="90000"/>
                </a:lnSpc>
                <a:spcAft>
                  <a:spcPct val="20000"/>
                </a:spcAft>
                <a:buClr>
                  <a:srgbClr val="00757E"/>
                </a:buClr>
                <a:buSzPct val="110000"/>
                <a:buFont typeface="Arial" pitchFamily="34" charset="0"/>
                <a:buChar char="•"/>
              </a:pPr>
              <a:r>
                <a:rPr lang="en-US" sz="1400" b="0" dirty="0" smtClean="0">
                  <a:latin typeface="+mn-lt"/>
                </a:rPr>
                <a:t>Challenges with particular </a:t>
              </a:r>
              <a:br>
                <a:rPr lang="en-US" sz="1400" b="0" dirty="0" smtClean="0">
                  <a:latin typeface="+mn-lt"/>
                </a:rPr>
              </a:br>
              <a:r>
                <a:rPr lang="en-US" sz="1400" b="0" dirty="0" smtClean="0">
                  <a:latin typeface="+mn-lt"/>
                </a:rPr>
                <a:t>patient population</a:t>
              </a:r>
            </a:p>
            <a:p>
              <a:pPr marL="190500" indent="-190500">
                <a:lnSpc>
                  <a:spcPct val="90000"/>
                </a:lnSpc>
                <a:spcAft>
                  <a:spcPct val="20000"/>
                </a:spcAft>
                <a:buClr>
                  <a:srgbClr val="00757E"/>
                </a:buClr>
                <a:buSzPct val="110000"/>
                <a:buFont typeface="Arial" pitchFamily="34" charset="0"/>
                <a:buChar char="•"/>
              </a:pPr>
              <a:r>
                <a:rPr lang="en-US" sz="1400" dirty="0" smtClean="0">
                  <a:latin typeface="+mn-lt"/>
                </a:rPr>
                <a:t>Competition for patients to participate in studies</a:t>
              </a:r>
              <a:endParaRPr lang="en-US" sz="1400" b="0" dirty="0" smtClean="0">
                <a:latin typeface="+mn-lt"/>
              </a:endParaRPr>
            </a:p>
            <a:p>
              <a:pPr marL="190500" indent="-190500">
                <a:lnSpc>
                  <a:spcPct val="90000"/>
                </a:lnSpc>
                <a:spcAft>
                  <a:spcPct val="20000"/>
                </a:spcAft>
                <a:buClr>
                  <a:srgbClr val="00757E"/>
                </a:buClr>
                <a:buSzPct val="110000"/>
                <a:buFont typeface="Arial" pitchFamily="34" charset="0"/>
                <a:buChar char="•"/>
              </a:pPr>
              <a:r>
                <a:rPr lang="en-US" sz="1400" dirty="0" smtClean="0">
                  <a:latin typeface="+mn-lt"/>
                </a:rPr>
                <a:t>Lack of adequate staffing</a:t>
              </a:r>
            </a:p>
            <a:p>
              <a:pPr marL="190500" indent="-190500">
                <a:lnSpc>
                  <a:spcPct val="90000"/>
                </a:lnSpc>
                <a:spcAft>
                  <a:spcPct val="20000"/>
                </a:spcAft>
                <a:buClr>
                  <a:srgbClr val="00757E"/>
                </a:buClr>
                <a:buSzPct val="110000"/>
                <a:buFont typeface="Arial" pitchFamily="34" charset="0"/>
                <a:buChar char="•"/>
              </a:pPr>
              <a:r>
                <a:rPr lang="en-US" sz="1400" dirty="0" smtClean="0">
                  <a:latin typeface="+mn-lt"/>
                </a:rPr>
                <a:t>Limited knowledge or training</a:t>
              </a:r>
              <a:endParaRPr lang="en-US" sz="1400" b="0" dirty="0" smtClean="0">
                <a:latin typeface="+mn-lt"/>
              </a:endParaRPr>
            </a:p>
            <a:p>
              <a:pPr marL="190500" indent="-190500">
                <a:lnSpc>
                  <a:spcPct val="90000"/>
                </a:lnSpc>
                <a:spcAft>
                  <a:spcPct val="20000"/>
                </a:spcAft>
                <a:buClr>
                  <a:srgbClr val="00757E"/>
                </a:buClr>
                <a:buSzPct val="110000"/>
                <a:buFont typeface="Arial" pitchFamily="34" charset="0"/>
                <a:buChar char="•"/>
              </a:pPr>
              <a:r>
                <a:rPr lang="en-US" sz="1400" b="0" dirty="0" smtClean="0">
                  <a:latin typeface="+mn-lt"/>
                </a:rPr>
                <a:t>Complex drug/device protocol</a:t>
              </a:r>
            </a:p>
            <a:p>
              <a:pPr marL="190500" indent="-190500">
                <a:lnSpc>
                  <a:spcPct val="90000"/>
                </a:lnSpc>
                <a:spcAft>
                  <a:spcPct val="20000"/>
                </a:spcAft>
                <a:buClr>
                  <a:srgbClr val="00757E"/>
                </a:buClr>
                <a:buSzPct val="110000"/>
                <a:buFont typeface="Arial" pitchFamily="34" charset="0"/>
                <a:buChar char="•"/>
              </a:pPr>
              <a:r>
                <a:rPr lang="en-US" sz="1400" b="0" dirty="0" smtClean="0">
                  <a:latin typeface="+mn-lt"/>
                </a:rPr>
                <a:t>Data collection challenges</a:t>
              </a:r>
            </a:p>
            <a:p>
              <a:pPr marL="190500" indent="-190500">
                <a:lnSpc>
                  <a:spcPct val="90000"/>
                </a:lnSpc>
                <a:spcAft>
                  <a:spcPct val="20000"/>
                </a:spcAft>
                <a:buClr>
                  <a:srgbClr val="00757E"/>
                </a:buClr>
                <a:buSzPct val="110000"/>
                <a:buFont typeface="Arial" pitchFamily="34" charset="0"/>
                <a:buChar char="•"/>
              </a:pPr>
              <a:r>
                <a:rPr lang="en-US" sz="1400" b="0" dirty="0" smtClean="0">
                  <a:latin typeface="+mn-lt"/>
                </a:rPr>
                <a:t>Protocol errors</a:t>
              </a:r>
            </a:p>
            <a:p>
              <a:pPr marL="190500" indent="-190500">
                <a:lnSpc>
                  <a:spcPct val="90000"/>
                </a:lnSpc>
                <a:spcAft>
                  <a:spcPct val="20000"/>
                </a:spcAft>
                <a:buClr>
                  <a:srgbClr val="00757E"/>
                </a:buClr>
                <a:buSzPct val="110000"/>
                <a:buFont typeface="Arial" pitchFamily="34" charset="0"/>
                <a:buChar char="•"/>
              </a:pPr>
              <a:r>
                <a:rPr lang="en-US" sz="1400" b="0" dirty="0" smtClean="0">
                  <a:latin typeface="+mn-lt"/>
                </a:rPr>
                <a:t>Patient retention</a:t>
              </a:r>
            </a:p>
            <a:p>
              <a:pPr marL="190500" indent="-190500">
                <a:lnSpc>
                  <a:spcPct val="90000"/>
                </a:lnSpc>
                <a:spcAft>
                  <a:spcPct val="20000"/>
                </a:spcAft>
                <a:buClr>
                  <a:srgbClr val="00757E"/>
                </a:buClr>
                <a:buSzPct val="110000"/>
              </a:pPr>
              <a:endParaRPr lang="en-US" sz="1000" b="0" dirty="0" smtClean="0">
                <a:latin typeface="+mn-lt"/>
              </a:endParaRPr>
            </a:p>
          </p:txBody>
        </p:sp>
        <p:sp>
          <p:nvSpPr>
            <p:cNvPr id="8" name="Rectangle 11"/>
            <p:cNvSpPr>
              <a:spLocks noChangeArrowheads="1"/>
            </p:cNvSpPr>
            <p:nvPr/>
          </p:nvSpPr>
          <p:spPr bwMode="gray">
            <a:xfrm>
              <a:off x="4656138" y="1555750"/>
              <a:ext cx="4314850" cy="360363"/>
            </a:xfrm>
            <a:prstGeom prst="rect">
              <a:avLst/>
            </a:prstGeom>
            <a:solidFill>
              <a:srgbClr val="005960"/>
            </a:solidFill>
            <a:ln w="12700">
              <a:solidFill>
                <a:schemeClr val="bg1">
                  <a:lumMod val="85000"/>
                </a:schemeClr>
              </a:solidFill>
              <a:miter lim="800000"/>
              <a:headEnd/>
              <a:tailEnd/>
            </a:ln>
            <a:effectLst/>
          </p:spPr>
          <p:txBody>
            <a:bodyPr lIns="0" tIns="0" rIns="0" bIns="0" anchor="ctr"/>
            <a:lstStyle/>
            <a:p>
              <a:pPr algn="ctr" defTabSz="801688" eaLnBrk="0" hangingPunct="0"/>
              <a:r>
                <a:rPr lang="en-US" sz="1200" b="1" dirty="0" smtClean="0">
                  <a:solidFill>
                    <a:schemeClr val="bg1"/>
                  </a:solidFill>
                  <a:latin typeface="+mn-lt"/>
                </a:rPr>
                <a:t>Partnership Goals</a:t>
              </a:r>
              <a:endParaRPr lang="en-GB" sz="1200" b="1" dirty="0">
                <a:solidFill>
                  <a:schemeClr val="bg1"/>
                </a:solidFill>
                <a:latin typeface="+mn-lt"/>
              </a:endParaRPr>
            </a:p>
          </p:txBody>
        </p:sp>
        <p:sp>
          <p:nvSpPr>
            <p:cNvPr id="9" name="Rectangle 7"/>
            <p:cNvSpPr>
              <a:spLocks noChangeArrowheads="1"/>
            </p:cNvSpPr>
            <p:nvPr/>
          </p:nvSpPr>
          <p:spPr bwMode="gray">
            <a:xfrm>
              <a:off x="347600" y="1546200"/>
              <a:ext cx="4075113" cy="360363"/>
            </a:xfrm>
            <a:prstGeom prst="rect">
              <a:avLst/>
            </a:prstGeom>
            <a:solidFill>
              <a:schemeClr val="bg1">
                <a:lumMod val="85000"/>
              </a:schemeClr>
            </a:solidFill>
            <a:ln w="12700">
              <a:solidFill>
                <a:srgbClr val="DDDDDD"/>
              </a:solidFill>
              <a:miter lim="800000"/>
              <a:headEnd/>
              <a:tailEnd/>
            </a:ln>
            <a:effectLst/>
          </p:spPr>
          <p:txBody>
            <a:bodyPr lIns="0" tIns="0" rIns="0" bIns="0" anchor="ctr"/>
            <a:lstStyle/>
            <a:p>
              <a:pPr algn="ctr" defTabSz="801688" eaLnBrk="0" hangingPunct="0"/>
              <a:r>
                <a:rPr lang="en-GB" sz="1200" b="1" dirty="0" smtClean="0">
                  <a:solidFill>
                    <a:schemeClr val="tx1">
                      <a:lumMod val="95000"/>
                      <a:lumOff val="5000"/>
                    </a:schemeClr>
                  </a:solidFill>
                  <a:latin typeface="Arial" pitchFamily="34" charset="0"/>
                </a:rPr>
                <a:t>Site Challenges Include</a:t>
              </a:r>
              <a:r>
                <a:rPr lang="en-GB" sz="1200" dirty="0" smtClean="0">
                  <a:solidFill>
                    <a:schemeClr val="tx1">
                      <a:lumMod val="75000"/>
                      <a:lumOff val="25000"/>
                    </a:schemeClr>
                  </a:solidFill>
                  <a:latin typeface="Arial" pitchFamily="34" charset="0"/>
                </a:rPr>
                <a:t>:</a:t>
              </a:r>
            </a:p>
          </p:txBody>
        </p:sp>
        <p:sp>
          <p:nvSpPr>
            <p:cNvPr id="10" name="Down Arrow 9"/>
            <p:cNvSpPr/>
            <p:nvPr/>
          </p:nvSpPr>
          <p:spPr>
            <a:xfrm rot="10800000">
              <a:off x="7613665" y="2255573"/>
              <a:ext cx="1357323" cy="2214578"/>
            </a:xfrm>
            <a:prstGeom prst="downArrow">
              <a:avLst/>
            </a:prstGeom>
            <a:solidFill>
              <a:srgbClr val="006A7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err="1" smtClean="0"/>
            </a:p>
          </p:txBody>
        </p:sp>
        <p:sp>
          <p:nvSpPr>
            <p:cNvPr id="11" name="Down Arrow 10"/>
            <p:cNvSpPr/>
            <p:nvPr/>
          </p:nvSpPr>
          <p:spPr>
            <a:xfrm>
              <a:off x="7601355" y="5038353"/>
              <a:ext cx="1357323" cy="701820"/>
            </a:xfrm>
            <a:prstGeom prst="downArrow">
              <a:avLst>
                <a:gd name="adj1" fmla="val 50000"/>
                <a:gd name="adj2" fmla="val 73461"/>
              </a:avLst>
            </a:prstGeom>
            <a:solidFill>
              <a:srgbClr val="006A7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err="1" smtClean="0"/>
            </a:p>
          </p:txBody>
        </p:sp>
        <p:cxnSp>
          <p:nvCxnSpPr>
            <p:cNvPr id="12" name="Straight Connector 11"/>
            <p:cNvCxnSpPr/>
            <p:nvPr/>
          </p:nvCxnSpPr>
          <p:spPr>
            <a:xfrm>
              <a:off x="4857753" y="4949055"/>
              <a:ext cx="378621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GB" dirty="0"/>
              <a:t>Quintiles </a:t>
            </a:r>
            <a:r>
              <a:rPr lang="en-GB" dirty="0" smtClean="0"/>
              <a:t>Partner </a:t>
            </a:r>
            <a:r>
              <a:rPr lang="en-GB" dirty="0"/>
              <a:t>Program </a:t>
            </a:r>
            <a:endParaRPr lang="en-US" dirty="0"/>
          </a:p>
        </p:txBody>
      </p:sp>
      <p:sp>
        <p:nvSpPr>
          <p:cNvPr id="116739" name="Rectangle 3"/>
          <p:cNvSpPr>
            <a:spLocks noGrp="1" noChangeArrowheads="1"/>
          </p:cNvSpPr>
          <p:nvPr>
            <p:ph idx="1"/>
          </p:nvPr>
        </p:nvSpPr>
        <p:spPr>
          <a:xfrm>
            <a:off x="428625" y="1400175"/>
            <a:ext cx="8686800" cy="5010150"/>
          </a:xfrm>
        </p:spPr>
        <p:txBody>
          <a:bodyPr/>
          <a:lstStyle/>
          <a:p>
            <a:r>
              <a:rPr lang="en-GB" dirty="0"/>
              <a:t>A worldwide network of </a:t>
            </a:r>
            <a:r>
              <a:rPr lang="en-GB" dirty="0" smtClean="0"/>
              <a:t>top Investigative sites who conduct their studies to the highest quality standards who have a </a:t>
            </a:r>
            <a:r>
              <a:rPr lang="en-GB" dirty="0"/>
              <a:t/>
            </a:r>
            <a:br>
              <a:rPr lang="en-GB" dirty="0"/>
            </a:br>
            <a:r>
              <a:rPr lang="en-GB" dirty="0"/>
              <a:t>strategic alliances and acquisitions in order to enhance timely enrolment of patients on global studies:</a:t>
            </a:r>
            <a:br>
              <a:rPr lang="en-GB" dirty="0"/>
            </a:br>
            <a:endParaRPr lang="en-GB" dirty="0"/>
          </a:p>
          <a:p>
            <a:pPr lvl="1">
              <a:lnSpc>
                <a:spcPct val="140000"/>
              </a:lnSpc>
              <a:spcBef>
                <a:spcPct val="30000"/>
              </a:spcBef>
              <a:spcAft>
                <a:spcPct val="30000"/>
              </a:spcAft>
              <a:buSzPct val="80000"/>
              <a:buFontTx/>
              <a:buChar char="•"/>
            </a:pPr>
            <a:r>
              <a:rPr lang="en-GB" sz="1800" dirty="0" smtClean="0"/>
              <a:t>Program initiated in </a:t>
            </a:r>
            <a:r>
              <a:rPr lang="en-GB" sz="1800" dirty="0"/>
              <a:t>2004</a:t>
            </a:r>
          </a:p>
          <a:p>
            <a:pPr lvl="1">
              <a:lnSpc>
                <a:spcPct val="140000"/>
              </a:lnSpc>
              <a:spcBef>
                <a:spcPct val="30000"/>
              </a:spcBef>
              <a:spcAft>
                <a:spcPct val="30000"/>
              </a:spcAft>
              <a:buSzPct val="80000"/>
              <a:buFontTx/>
              <a:buChar char="•"/>
            </a:pPr>
            <a:r>
              <a:rPr lang="en-GB" sz="1800" dirty="0" smtClean="0"/>
              <a:t>Over 1500 </a:t>
            </a:r>
            <a:r>
              <a:rPr lang="en-GB" sz="1800" dirty="0"/>
              <a:t>worldwide Partner Investigators</a:t>
            </a:r>
          </a:p>
          <a:p>
            <a:pPr lvl="1">
              <a:lnSpc>
                <a:spcPct val="140000"/>
              </a:lnSpc>
              <a:spcBef>
                <a:spcPct val="30000"/>
              </a:spcBef>
              <a:spcAft>
                <a:spcPct val="30000"/>
              </a:spcAft>
              <a:buSzPct val="80000"/>
              <a:buFontTx/>
              <a:buChar char="•"/>
            </a:pPr>
            <a:r>
              <a:rPr lang="en-GB" sz="1800" dirty="0" smtClean="0"/>
              <a:t>Relationships Matter</a:t>
            </a:r>
          </a:p>
          <a:p>
            <a:pPr lvl="1">
              <a:lnSpc>
                <a:spcPct val="140000"/>
              </a:lnSpc>
              <a:spcBef>
                <a:spcPct val="30000"/>
              </a:spcBef>
              <a:spcAft>
                <a:spcPct val="30000"/>
              </a:spcAft>
              <a:buSzPct val="80000"/>
              <a:buFontTx/>
              <a:buChar char="•"/>
            </a:pPr>
            <a:r>
              <a:rPr lang="en-GB" sz="1800" dirty="0" smtClean="0"/>
              <a:t>Proven </a:t>
            </a:r>
            <a:r>
              <a:rPr lang="en-GB" sz="1800" dirty="0"/>
              <a:t>improved site </a:t>
            </a:r>
            <a:r>
              <a:rPr lang="en-GB" sz="1800" dirty="0" smtClean="0"/>
              <a:t>performance</a:t>
            </a:r>
          </a:p>
          <a:p>
            <a:pPr lvl="1">
              <a:lnSpc>
                <a:spcPct val="140000"/>
              </a:lnSpc>
              <a:spcBef>
                <a:spcPct val="30000"/>
              </a:spcBef>
              <a:spcAft>
                <a:spcPct val="30000"/>
              </a:spcAft>
              <a:buSzPct val="80000"/>
              <a:buFontTx/>
              <a:buChar char="•"/>
            </a:pPr>
            <a:r>
              <a:rPr lang="en-GB" sz="1800" dirty="0" smtClean="0"/>
              <a:t>Improved </a:t>
            </a:r>
            <a:r>
              <a:rPr lang="en-GB" sz="1800" dirty="0"/>
              <a:t>investigator </a:t>
            </a:r>
            <a:r>
              <a:rPr lang="en-GB" sz="1800" dirty="0" smtClean="0"/>
              <a:t>satisfaction</a:t>
            </a:r>
          </a:p>
          <a:p>
            <a:pPr lvl="1">
              <a:lnSpc>
                <a:spcPct val="140000"/>
              </a:lnSpc>
              <a:spcBef>
                <a:spcPct val="30000"/>
              </a:spcBef>
              <a:spcAft>
                <a:spcPct val="30000"/>
              </a:spcAft>
              <a:buSzPct val="80000"/>
              <a:buNone/>
            </a:pPr>
            <a:endParaRPr lang="en-GB" sz="1800" dirty="0"/>
          </a:p>
          <a:p>
            <a:pPr lvl="1">
              <a:spcBef>
                <a:spcPct val="30000"/>
              </a:spcBef>
              <a:spcAft>
                <a:spcPct val="30000"/>
              </a:spcAft>
              <a:buSzPct val="80000"/>
            </a:pPr>
            <a:endParaRPr lang="en-GB" sz="1600" dirty="0"/>
          </a:p>
        </p:txBody>
      </p:sp>
      <p:pic>
        <p:nvPicPr>
          <p:cNvPr id="5" name="Picture 8" descr="oncologymap_shadow2"/>
          <p:cNvPicPr>
            <a:picLocks noChangeAspect="1" noChangeArrowheads="1"/>
          </p:cNvPicPr>
          <p:nvPr/>
        </p:nvPicPr>
        <p:blipFill>
          <a:blip r:embed="rId3" cstate="print"/>
          <a:srcRect/>
          <a:stretch>
            <a:fillRect/>
          </a:stretch>
        </p:blipFill>
        <p:spPr bwMode="auto">
          <a:xfrm>
            <a:off x="4800600" y="4648200"/>
            <a:ext cx="3788008" cy="1376363"/>
          </a:xfrm>
          <a:prstGeom prst="rect">
            <a:avLst/>
          </a:prstGeom>
          <a:noFill/>
          <a:ln w="9525">
            <a:noFill/>
            <a:miter lim="800000"/>
            <a:headEnd/>
            <a:tailEnd/>
          </a:ln>
        </p:spPr>
      </p:pic>
      <p:sp>
        <p:nvSpPr>
          <p:cNvPr id="8" name="Slide Number Placeholder 7"/>
          <p:cNvSpPr>
            <a:spLocks noGrp="1"/>
          </p:cNvSpPr>
          <p:nvPr>
            <p:ph type="sldNum" sz="quarter" idx="12"/>
          </p:nvPr>
        </p:nvSpPr>
        <p:spPr>
          <a:xfrm>
            <a:off x="0" y="6629400"/>
            <a:ext cx="8686800" cy="228600"/>
          </a:xfrm>
        </p:spPr>
        <p:txBody>
          <a:bodyPr/>
          <a:lstStyle/>
          <a:p>
            <a:fld id="{DAAD724D-9390-4FB4-8DB1-3EAFFB2D3DAC}" type="slidenum">
              <a:rPr lang="en-US" sz="1000" smtClean="0">
                <a:solidFill>
                  <a:schemeClr val="bg1"/>
                </a:solidFill>
              </a:rPr>
              <a:pPr/>
              <a:t>7</a:t>
            </a:fld>
            <a:endParaRPr lang="en-US" sz="1000" dirty="0">
              <a:solidFill>
                <a:schemeClr val="bg1"/>
              </a:solidFill>
            </a:endParaRPr>
          </a:p>
        </p:txBody>
      </p:sp>
      <p:sp>
        <p:nvSpPr>
          <p:cNvPr id="9" name="Footer Placeholder 8"/>
          <p:cNvSpPr>
            <a:spLocks noGrp="1"/>
          </p:cNvSpPr>
          <p:nvPr>
            <p:ph type="ftr" sz="quarter" idx="11"/>
          </p:nvPr>
        </p:nvSpPr>
        <p:spPr>
          <a:xfrm>
            <a:off x="0" y="6629400"/>
            <a:ext cx="8458200" cy="228600"/>
          </a:xfrm>
        </p:spPr>
        <p:txBody>
          <a:bodyPr/>
          <a:lstStyle/>
          <a:p>
            <a:r>
              <a:rPr lang="en-US" sz="1000" dirty="0" smtClean="0">
                <a:solidFill>
                  <a:schemeClr val="bg1"/>
                </a:solidFill>
              </a:rPr>
              <a:t>Quintiles Confidential</a:t>
            </a:r>
            <a:endParaRPr lang="en-US" sz="10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457200"/>
            <a:ext cx="8229600" cy="1188720"/>
          </a:xfrm>
        </p:spPr>
        <p:txBody>
          <a:bodyPr/>
          <a:lstStyle/>
          <a:p>
            <a:r>
              <a:rPr lang="en-US" dirty="0" smtClean="0">
                <a:solidFill>
                  <a:schemeClr val="accent1"/>
                </a:solidFill>
              </a:rPr>
              <a:t>Program Goals</a:t>
            </a:r>
            <a:endParaRPr lang="en-US" dirty="0">
              <a:solidFill>
                <a:schemeClr val="accent1"/>
              </a:solidFill>
            </a:endParaRPr>
          </a:p>
        </p:txBody>
      </p:sp>
      <p:sp>
        <p:nvSpPr>
          <p:cNvPr id="142339" name="Rectangle 3"/>
          <p:cNvSpPr>
            <a:spLocks noGrp="1" noChangeArrowheads="1"/>
          </p:cNvSpPr>
          <p:nvPr>
            <p:ph idx="1"/>
          </p:nvPr>
        </p:nvSpPr>
        <p:spPr>
          <a:xfrm>
            <a:off x="457200" y="1371600"/>
            <a:ext cx="8229600" cy="4800283"/>
          </a:xfrm>
        </p:spPr>
        <p:txBody>
          <a:bodyPr/>
          <a:lstStyle/>
          <a:p>
            <a:pPr lvl="1"/>
            <a:r>
              <a:rPr lang="en-US" sz="2000" dirty="0" smtClean="0"/>
              <a:t>Explore </a:t>
            </a:r>
            <a:r>
              <a:rPr lang="en-US" sz="2000" dirty="0"/>
              <a:t>avenues to expand the current investigative site </a:t>
            </a:r>
            <a:r>
              <a:rPr lang="en-US" sz="2000" dirty="0" smtClean="0"/>
              <a:t>pool</a:t>
            </a:r>
          </a:p>
          <a:p>
            <a:pPr lvl="1">
              <a:buNone/>
            </a:pPr>
            <a:endParaRPr lang="en-US" sz="2000" dirty="0"/>
          </a:p>
          <a:p>
            <a:pPr lvl="1"/>
            <a:r>
              <a:rPr lang="en-US" sz="2000" dirty="0"/>
              <a:t>Develop creative patient recruitment </a:t>
            </a:r>
            <a:r>
              <a:rPr lang="en-US" sz="2000" dirty="0" smtClean="0"/>
              <a:t>strategies</a:t>
            </a:r>
          </a:p>
          <a:p>
            <a:pPr lvl="1">
              <a:buNone/>
            </a:pPr>
            <a:endParaRPr lang="en-US" sz="2000" dirty="0"/>
          </a:p>
          <a:p>
            <a:pPr lvl="1"/>
            <a:r>
              <a:rPr lang="en-US" sz="2000" dirty="0" smtClean="0"/>
              <a:t>Identify high performing investigative sites using qualitative and quantitative data – eliminate non-performing sites</a:t>
            </a:r>
          </a:p>
          <a:p>
            <a:pPr lvl="1"/>
            <a:endParaRPr lang="en-US" sz="2000" dirty="0" smtClean="0"/>
          </a:p>
          <a:p>
            <a:pPr lvl="1"/>
            <a:r>
              <a:rPr lang="en-US" sz="2000" dirty="0" smtClean="0"/>
              <a:t>Improve </a:t>
            </a:r>
            <a:r>
              <a:rPr lang="en-US" sz="2000" dirty="0"/>
              <a:t>relationships with quality sites and gain </a:t>
            </a:r>
            <a:r>
              <a:rPr lang="en-US" sz="2000" dirty="0" smtClean="0"/>
              <a:t>greater efficiencies from start up to close out.</a:t>
            </a:r>
            <a:endParaRPr lang="en-US" sz="2000" dirty="0"/>
          </a:p>
          <a:p>
            <a:pPr lvl="1">
              <a:buNone/>
            </a:pPr>
            <a:endParaRPr lang="en-US" dirty="0"/>
          </a:p>
          <a:p>
            <a:pPr lvl="1">
              <a:buNone/>
            </a:pPr>
            <a:endParaRPr lang="en-US" dirty="0"/>
          </a:p>
        </p:txBody>
      </p:sp>
      <p:sp>
        <p:nvSpPr>
          <p:cNvPr id="6" name="Slide Number Placeholder 5"/>
          <p:cNvSpPr>
            <a:spLocks noGrp="1"/>
          </p:cNvSpPr>
          <p:nvPr>
            <p:ph type="sldNum" sz="quarter" idx="12"/>
          </p:nvPr>
        </p:nvSpPr>
        <p:spPr>
          <a:xfrm>
            <a:off x="0" y="6629400"/>
            <a:ext cx="8686800" cy="228600"/>
          </a:xfrm>
        </p:spPr>
        <p:txBody>
          <a:bodyPr/>
          <a:lstStyle/>
          <a:p>
            <a:pPr algn="ctr"/>
            <a:r>
              <a:rPr lang="en-US" sz="1000" dirty="0" smtClean="0">
                <a:solidFill>
                  <a:schemeClr val="bg1"/>
                </a:solidFill>
              </a:rPr>
              <a:t>Quintiles Confidential</a:t>
            </a:r>
            <a:endParaRPr lang="en-US" sz="1000" dirty="0">
              <a:solidFill>
                <a:schemeClr val="bg1"/>
              </a:solidFill>
            </a:endParaRPr>
          </a:p>
        </p:txBody>
      </p:sp>
      <p:pic>
        <p:nvPicPr>
          <p:cNvPr id="7" name="Picture 6" descr="bottom_strip_people.jpg"/>
          <p:cNvPicPr>
            <a:picLocks noChangeAspect="1"/>
          </p:cNvPicPr>
          <p:nvPr/>
        </p:nvPicPr>
        <p:blipFill>
          <a:blip r:embed="rId2" cstate="print"/>
          <a:srcRect l="77" r="189"/>
          <a:stretch>
            <a:fillRect/>
          </a:stretch>
        </p:blipFill>
        <p:spPr>
          <a:xfrm>
            <a:off x="0" y="4724400"/>
            <a:ext cx="9144000" cy="193243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323850" y="260350"/>
            <a:ext cx="8382000" cy="792163"/>
          </a:xfrm>
        </p:spPr>
        <p:txBody>
          <a:bodyPr/>
          <a:lstStyle/>
          <a:p>
            <a:pPr>
              <a:defRPr/>
            </a:pPr>
            <a:r>
              <a:rPr lang="en-US" dirty="0" smtClean="0"/>
              <a:t>Site Continuum</a:t>
            </a:r>
            <a:endParaRPr dirty="0"/>
          </a:p>
        </p:txBody>
      </p:sp>
      <p:sp>
        <p:nvSpPr>
          <p:cNvPr id="4101" name="Content Placeholder 2"/>
          <p:cNvSpPr>
            <a:spLocks noGrp="1"/>
          </p:cNvSpPr>
          <p:nvPr>
            <p:ph idx="4294967295"/>
          </p:nvPr>
        </p:nvSpPr>
        <p:spPr>
          <a:xfrm>
            <a:off x="457200" y="4724401"/>
            <a:ext cx="8382000" cy="990600"/>
          </a:xfrm>
        </p:spPr>
        <p:txBody>
          <a:bodyPr/>
          <a:lstStyle/>
          <a:p>
            <a:pPr>
              <a:buFont typeface="Wingdings" pitchFamily="2" charset="2"/>
              <a:buChar char="§"/>
            </a:pPr>
            <a:r>
              <a:rPr lang="en-GB" sz="1200" dirty="0" smtClean="0"/>
              <a:t>Long term strategy  - developmental not prescriptive</a:t>
            </a:r>
          </a:p>
          <a:p>
            <a:pPr>
              <a:buFont typeface="Wingdings" pitchFamily="2" charset="2"/>
              <a:buChar char="§"/>
            </a:pPr>
            <a:r>
              <a:rPr lang="en-GB" sz="1200" dirty="0" smtClean="0"/>
              <a:t>Class based on results not ambitions</a:t>
            </a:r>
          </a:p>
          <a:p>
            <a:pPr>
              <a:buFont typeface="Wingdings" pitchFamily="2" charset="2"/>
              <a:buChar char="§"/>
            </a:pPr>
            <a:r>
              <a:rPr lang="en-GB" sz="1200" dirty="0" smtClean="0"/>
              <a:t> Support against milestones</a:t>
            </a:r>
          </a:p>
          <a:p>
            <a:pPr>
              <a:buFont typeface="Wingdings" pitchFamily="2" charset="2"/>
              <a:buChar char="§"/>
            </a:pPr>
            <a:r>
              <a:rPr lang="en-US" sz="1200" dirty="0" smtClean="0"/>
              <a:t>Mutual collaboration and aligned goals allows a new type of relationship </a:t>
            </a:r>
            <a:endParaRPr lang="en-US" sz="1200" b="1" dirty="0" smtClean="0"/>
          </a:p>
          <a:p>
            <a:endParaRPr lang="en-US" sz="1200" dirty="0" smtClean="0"/>
          </a:p>
        </p:txBody>
      </p:sp>
      <p:sp>
        <p:nvSpPr>
          <p:cNvPr id="29" name="Round Diagonal Corner Rectangle 28"/>
          <p:cNvSpPr/>
          <p:nvPr/>
        </p:nvSpPr>
        <p:spPr>
          <a:xfrm>
            <a:off x="91440" y="990600"/>
            <a:ext cx="8961120" cy="533400"/>
          </a:xfrm>
          <a:prstGeom prst="round2Diag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effectLst>
                  <a:outerShdw blurRad="38100" dist="38100" dir="2700000" algn="tl">
                    <a:srgbClr val="000000">
                      <a:alpha val="43137"/>
                    </a:srgbClr>
                  </a:outerShdw>
                </a:effectLst>
              </a:rPr>
              <a:t>From </a:t>
            </a:r>
            <a:r>
              <a:rPr lang="en-US" sz="2400" b="1" dirty="0" smtClean="0">
                <a:solidFill>
                  <a:srgbClr val="FFFF00"/>
                </a:solidFill>
                <a:effectLst>
                  <a:outerShdw blurRad="38100" dist="38100" dir="2700000" algn="tl">
                    <a:srgbClr val="000000">
                      <a:alpha val="43137"/>
                    </a:srgbClr>
                  </a:outerShdw>
                </a:effectLst>
              </a:rPr>
              <a:t>Tactical</a:t>
            </a:r>
            <a:r>
              <a:rPr lang="en-US" sz="2400" b="1" dirty="0" smtClean="0">
                <a:solidFill>
                  <a:prstClr val="white"/>
                </a:solidFill>
                <a:effectLst>
                  <a:outerShdw blurRad="38100" dist="38100" dir="2700000" algn="tl">
                    <a:srgbClr val="000000">
                      <a:alpha val="43137"/>
                    </a:srgbClr>
                  </a:outerShdw>
                </a:effectLst>
              </a:rPr>
              <a:t> to </a:t>
            </a:r>
            <a:r>
              <a:rPr lang="en-US" sz="2400" b="1" dirty="0" smtClean="0">
                <a:solidFill>
                  <a:srgbClr val="FF0000"/>
                </a:solidFill>
                <a:effectLst>
                  <a:outerShdw blurRad="38100" dist="38100" dir="2700000" algn="tl">
                    <a:srgbClr val="000000">
                      <a:alpha val="43137"/>
                    </a:srgbClr>
                  </a:outerShdw>
                </a:effectLst>
              </a:rPr>
              <a:t>Strategic</a:t>
            </a:r>
            <a:r>
              <a:rPr lang="en-US" sz="2400" b="1" dirty="0" smtClean="0">
                <a:solidFill>
                  <a:prstClr val="white"/>
                </a:solidFill>
                <a:effectLst>
                  <a:outerShdw blurRad="38100" dist="38100" dir="2700000" algn="tl">
                    <a:srgbClr val="000000">
                      <a:alpha val="43137"/>
                    </a:srgbClr>
                  </a:outerShdw>
                </a:effectLst>
              </a:rPr>
              <a:t> to </a:t>
            </a:r>
            <a:r>
              <a:rPr lang="en-US" sz="2400" b="1" u="sng" dirty="0" smtClean="0">
                <a:solidFill>
                  <a:srgbClr val="005295">
                    <a:lumMod val="60000"/>
                    <a:lumOff val="40000"/>
                  </a:srgbClr>
                </a:solidFill>
                <a:effectLst>
                  <a:outerShdw blurRad="38100" dist="38100" dir="2700000" algn="tl">
                    <a:srgbClr val="000000">
                      <a:alpha val="43137"/>
                    </a:srgbClr>
                  </a:outerShdw>
                </a:effectLst>
              </a:rPr>
              <a:t>Transformative</a:t>
            </a:r>
            <a:endParaRPr lang="en-US" sz="2400" b="1" u="sng" dirty="0">
              <a:solidFill>
                <a:srgbClr val="005295">
                  <a:lumMod val="60000"/>
                  <a:lumOff val="40000"/>
                </a:srgbClr>
              </a:solidFill>
              <a:effectLst>
                <a:outerShdw blurRad="38100" dist="38100" dir="2700000" algn="tl">
                  <a:srgbClr val="000000">
                    <a:alpha val="43137"/>
                  </a:srgbClr>
                </a:outerShdw>
              </a:effectLst>
            </a:endParaRPr>
          </a:p>
        </p:txBody>
      </p:sp>
      <p:grpSp>
        <p:nvGrpSpPr>
          <p:cNvPr id="2" name="Group 21"/>
          <p:cNvGrpSpPr/>
          <p:nvPr/>
        </p:nvGrpSpPr>
        <p:grpSpPr>
          <a:xfrm>
            <a:off x="827584" y="1447800"/>
            <a:ext cx="7500938" cy="3048000"/>
            <a:chOff x="827584" y="2348880"/>
            <a:chExt cx="7500938" cy="2736305"/>
          </a:xfrm>
        </p:grpSpPr>
        <p:sp>
          <p:nvSpPr>
            <p:cNvPr id="31" name="Round Diagonal Corner Rectangle 30"/>
            <p:cNvSpPr/>
            <p:nvPr/>
          </p:nvSpPr>
          <p:spPr>
            <a:xfrm>
              <a:off x="827584" y="2348880"/>
              <a:ext cx="7500938" cy="2714625"/>
            </a:xfrm>
            <a:prstGeom prst="round2DiagRect">
              <a:avLst>
                <a:gd name="adj1" fmla="val 16667"/>
                <a:gd name="adj2" fmla="val 0"/>
              </a:avLst>
            </a:prstGeom>
            <a:gradFill>
              <a:gsLst>
                <a:gs pos="0">
                  <a:schemeClr val="accent5">
                    <a:shade val="51000"/>
                    <a:satMod val="130000"/>
                  </a:schemeClr>
                </a:gs>
                <a:gs pos="72000">
                  <a:schemeClr val="accent1">
                    <a:alpha val="0"/>
                  </a:schemeClr>
                </a:gs>
                <a:gs pos="100000">
                  <a:schemeClr val="accent5">
                    <a:shade val="94000"/>
                    <a:satMod val="135000"/>
                  </a:schemeClr>
                </a:gs>
              </a:gsLst>
              <a:lin ang="66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50" dirty="0">
                <a:solidFill>
                  <a:prstClr val="white"/>
                </a:solidFill>
              </a:endParaRPr>
            </a:p>
          </p:txBody>
        </p:sp>
        <p:grpSp>
          <p:nvGrpSpPr>
            <p:cNvPr id="3" name="Group 35"/>
            <p:cNvGrpSpPr>
              <a:grpSpLocks/>
            </p:cNvGrpSpPr>
            <p:nvPr/>
          </p:nvGrpSpPr>
          <p:grpSpPr bwMode="auto">
            <a:xfrm>
              <a:off x="1258888" y="2706688"/>
              <a:ext cx="6699250" cy="2378497"/>
              <a:chOff x="1500166" y="2500306"/>
              <a:chExt cx="6697881" cy="2378735"/>
            </a:xfrm>
          </p:grpSpPr>
          <p:sp>
            <p:nvSpPr>
              <p:cNvPr id="4112" name="Rectangle 25"/>
              <p:cNvSpPr>
                <a:spLocks noChangeArrowheads="1"/>
              </p:cNvSpPr>
              <p:nvPr/>
            </p:nvSpPr>
            <p:spPr bwMode="auto">
              <a:xfrm>
                <a:off x="1986631" y="4391187"/>
                <a:ext cx="979555" cy="40015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pPr>
                <a:r>
                  <a:rPr lang="en-GB" sz="1200" dirty="0">
                    <a:solidFill>
                      <a:srgbClr val="080808"/>
                    </a:solidFill>
                    <a:latin typeface="Verdana" pitchFamily="34" charset="0"/>
                    <a:ea typeface="+mn-ea"/>
                  </a:rPr>
                  <a:t>Tactical</a:t>
                </a:r>
              </a:p>
              <a:p>
                <a:pPr algn="ctr" eaLnBrk="0" fontAlgn="auto" hangingPunct="0">
                  <a:spcBef>
                    <a:spcPts val="0"/>
                  </a:spcBef>
                  <a:spcAft>
                    <a:spcPts val="0"/>
                  </a:spcAft>
                </a:pPr>
                <a:r>
                  <a:rPr lang="en-GB" sz="800" dirty="0" smtClean="0">
                    <a:solidFill>
                      <a:srgbClr val="080808"/>
                    </a:solidFill>
                    <a:latin typeface="Verdana" pitchFamily="34" charset="0"/>
                    <a:ea typeface="+mn-ea"/>
                  </a:rPr>
                  <a:t>(&lt;1 </a:t>
                </a:r>
                <a:r>
                  <a:rPr lang="en-GB" sz="800" dirty="0">
                    <a:solidFill>
                      <a:srgbClr val="080808"/>
                    </a:solidFill>
                    <a:latin typeface="Verdana" pitchFamily="34" charset="0"/>
                    <a:ea typeface="+mn-ea"/>
                  </a:rPr>
                  <a:t>studies/yr)</a:t>
                </a:r>
                <a:endParaRPr lang="en-US" sz="800" dirty="0">
                  <a:solidFill>
                    <a:srgbClr val="080808"/>
                  </a:solidFill>
                  <a:latin typeface="Verdana" pitchFamily="34" charset="0"/>
                  <a:ea typeface="+mn-ea"/>
                </a:endParaRPr>
              </a:p>
            </p:txBody>
          </p:sp>
          <p:sp>
            <p:nvSpPr>
              <p:cNvPr id="4113" name="Rectangle 26"/>
              <p:cNvSpPr>
                <a:spLocks noChangeArrowheads="1"/>
              </p:cNvSpPr>
              <p:nvPr/>
            </p:nvSpPr>
            <p:spPr bwMode="auto">
              <a:xfrm>
                <a:off x="4110895" y="4391187"/>
                <a:ext cx="1008403" cy="40015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pPr>
                <a:r>
                  <a:rPr lang="en-GB" sz="1200" dirty="0">
                    <a:solidFill>
                      <a:srgbClr val="080808"/>
                    </a:solidFill>
                    <a:latin typeface="Verdana" pitchFamily="34" charset="0"/>
                    <a:ea typeface="+mn-ea"/>
                  </a:rPr>
                  <a:t>Strategic</a:t>
                </a:r>
              </a:p>
              <a:p>
                <a:pPr algn="ctr" eaLnBrk="0" fontAlgn="auto" hangingPunct="0">
                  <a:spcBef>
                    <a:spcPts val="0"/>
                  </a:spcBef>
                  <a:spcAft>
                    <a:spcPts val="0"/>
                  </a:spcAft>
                </a:pPr>
                <a:r>
                  <a:rPr lang="en-GB" sz="800" dirty="0" smtClean="0">
                    <a:solidFill>
                      <a:srgbClr val="080808"/>
                    </a:solidFill>
                    <a:latin typeface="Verdana" pitchFamily="34" charset="0"/>
                    <a:ea typeface="+mn-ea"/>
                  </a:rPr>
                  <a:t>(1-8 </a:t>
                </a:r>
                <a:r>
                  <a:rPr lang="en-GB" sz="800" dirty="0">
                    <a:solidFill>
                      <a:srgbClr val="080808"/>
                    </a:solidFill>
                    <a:latin typeface="Verdana" pitchFamily="34" charset="0"/>
                    <a:ea typeface="+mn-ea"/>
                  </a:rPr>
                  <a:t>studies/yr)</a:t>
                </a:r>
                <a:endParaRPr lang="en-US" sz="800" dirty="0">
                  <a:solidFill>
                    <a:srgbClr val="080808"/>
                  </a:solidFill>
                  <a:latin typeface="Verdana" pitchFamily="34" charset="0"/>
                  <a:ea typeface="+mn-ea"/>
                </a:endParaRPr>
              </a:p>
            </p:txBody>
          </p:sp>
          <p:sp>
            <p:nvSpPr>
              <p:cNvPr id="4114" name="Rectangle 27"/>
              <p:cNvSpPr>
                <a:spLocks noChangeArrowheads="1"/>
              </p:cNvSpPr>
              <p:nvPr/>
            </p:nvSpPr>
            <p:spPr bwMode="auto">
              <a:xfrm>
                <a:off x="5943465" y="4458011"/>
                <a:ext cx="2254582" cy="276999"/>
              </a:xfrm>
              <a:prstGeom prst="rect">
                <a:avLst/>
              </a:prstGeom>
              <a:noFill/>
              <a:ln w="9525">
                <a:noFill/>
                <a:miter lim="800000"/>
                <a:headEnd/>
                <a:tailEnd/>
              </a:ln>
            </p:spPr>
            <p:txBody>
              <a:bodyPr>
                <a:spAutoFit/>
              </a:bodyPr>
              <a:lstStyle/>
              <a:p>
                <a:pPr algn="ctr" eaLnBrk="0" fontAlgn="auto" hangingPunct="0">
                  <a:spcBef>
                    <a:spcPts val="0"/>
                  </a:spcBef>
                  <a:spcAft>
                    <a:spcPts val="0"/>
                  </a:spcAft>
                </a:pPr>
                <a:r>
                  <a:rPr lang="en-GB" sz="1200" b="1" dirty="0" smtClean="0">
                    <a:solidFill>
                      <a:srgbClr val="005295">
                        <a:lumMod val="60000"/>
                        <a:lumOff val="40000"/>
                      </a:srgbClr>
                    </a:solidFill>
                    <a:latin typeface="Verdana" pitchFamily="34" charset="0"/>
                    <a:ea typeface="+mn-ea"/>
                  </a:rPr>
                  <a:t>Transformative </a:t>
                </a:r>
                <a:endParaRPr lang="en-US" sz="1200" b="1" dirty="0">
                  <a:solidFill>
                    <a:srgbClr val="005295">
                      <a:lumMod val="60000"/>
                      <a:lumOff val="40000"/>
                    </a:srgbClr>
                  </a:solidFill>
                  <a:latin typeface="Verdana" pitchFamily="34" charset="0"/>
                  <a:ea typeface="+mn-ea"/>
                </a:endParaRPr>
              </a:p>
            </p:txBody>
          </p:sp>
          <p:sp>
            <p:nvSpPr>
              <p:cNvPr id="14" name="TextBox 13"/>
              <p:cNvSpPr txBox="1"/>
              <p:nvPr/>
            </p:nvSpPr>
            <p:spPr>
              <a:xfrm>
                <a:off x="1500166" y="3629595"/>
                <a:ext cx="1927122" cy="715089"/>
              </a:xfrm>
              <a:prstGeom prst="round2DiagRect">
                <a:avLst/>
              </a:prstGeom>
              <a:ln w="38100">
                <a:solidFill>
                  <a:srgbClr val="FFFF00"/>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050" dirty="0">
                    <a:solidFill>
                      <a:srgbClr val="000000"/>
                    </a:solidFill>
                  </a:rPr>
                  <a:t>Relationship re-invented with every study; little consistency or value for either party</a:t>
                </a:r>
              </a:p>
            </p:txBody>
          </p:sp>
          <p:sp>
            <p:nvSpPr>
              <p:cNvPr id="4118" name="TextBox 17"/>
              <p:cNvSpPr txBox="1">
                <a:spLocks noChangeArrowheads="1"/>
              </p:cNvSpPr>
              <p:nvPr/>
            </p:nvSpPr>
            <p:spPr bwMode="auto">
              <a:xfrm>
                <a:off x="6197529" y="4663597"/>
                <a:ext cx="1746455" cy="215444"/>
              </a:xfrm>
              <a:prstGeom prst="rect">
                <a:avLst/>
              </a:prstGeom>
              <a:noFill/>
              <a:ln w="9525">
                <a:noFill/>
                <a:miter lim="800000"/>
                <a:headEnd/>
                <a:tailEnd/>
              </a:ln>
            </p:spPr>
            <p:txBody>
              <a:bodyPr>
                <a:spAutoFit/>
              </a:bodyPr>
              <a:lstStyle/>
              <a:p>
                <a:pPr algn="ctr" fontAlgn="auto">
                  <a:spcBef>
                    <a:spcPts val="0"/>
                  </a:spcBef>
                  <a:spcAft>
                    <a:spcPts val="0"/>
                  </a:spcAft>
                </a:pPr>
                <a:r>
                  <a:rPr lang="en-US" sz="800" dirty="0" smtClean="0">
                    <a:solidFill>
                      <a:srgbClr val="000000"/>
                    </a:solidFill>
                    <a:latin typeface="Verdana" pitchFamily="34" charset="0"/>
                    <a:ea typeface="+mn-ea"/>
                  </a:rPr>
                  <a:t>(8-20+ </a:t>
                </a:r>
                <a:r>
                  <a:rPr lang="en-US" sz="800" dirty="0">
                    <a:solidFill>
                      <a:srgbClr val="000000"/>
                    </a:solidFill>
                    <a:latin typeface="Verdana" pitchFamily="34" charset="0"/>
                    <a:ea typeface="+mn-ea"/>
                  </a:rPr>
                  <a:t>studies/yr)</a:t>
                </a:r>
              </a:p>
            </p:txBody>
          </p:sp>
          <p:sp>
            <p:nvSpPr>
              <p:cNvPr id="25" name="TextBox 24"/>
              <p:cNvSpPr txBox="1"/>
              <p:nvPr/>
            </p:nvSpPr>
            <p:spPr>
              <a:xfrm>
                <a:off x="3713347" y="3025024"/>
                <a:ext cx="1927122" cy="1328023"/>
              </a:xfrm>
              <a:prstGeom prst="round2DiagRect">
                <a:avLst/>
              </a:prstGeom>
              <a:ln>
                <a:noFill/>
              </a:ln>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en-US" sz="900" dirty="0">
                    <a:solidFill>
                      <a:prstClr val="white"/>
                    </a:solidFill>
                  </a:rPr>
                  <a:t>Relationship actively managed; exploration of process alignment for efficiency; pipeline comparison to site capabilities for planning of future study placement</a:t>
                </a:r>
              </a:p>
            </p:txBody>
          </p:sp>
          <p:sp>
            <p:nvSpPr>
              <p:cNvPr id="26" name="Round Diagonal Corner Rectangle 25"/>
              <p:cNvSpPr/>
              <p:nvPr/>
            </p:nvSpPr>
            <p:spPr>
              <a:xfrm>
                <a:off x="3703764" y="2504022"/>
                <a:ext cx="1927683" cy="365760"/>
              </a:xfrm>
              <a:prstGeom prst="round2DiagRect">
                <a:avLst/>
              </a:prstGeom>
              <a:ln>
                <a:noFill/>
              </a:ln>
            </p:spPr>
            <p:style>
              <a:lnRef idx="0">
                <a:schemeClr val="accent6"/>
              </a:lnRef>
              <a:fillRef idx="3">
                <a:schemeClr val="accent6"/>
              </a:fillRef>
              <a:effectRef idx="3">
                <a:schemeClr val="accent6"/>
              </a:effectRef>
              <a:fontRef idx="minor">
                <a:schemeClr val="lt1"/>
              </a:fontRef>
            </p:style>
            <p:txBody>
              <a:bodyPr lIns="0" rIns="0" anchor="ctr"/>
              <a:lstStyle/>
              <a:p>
                <a:pPr algn="ctr" fontAlgn="auto">
                  <a:spcBef>
                    <a:spcPts val="0"/>
                  </a:spcBef>
                  <a:spcAft>
                    <a:spcPts val="0"/>
                  </a:spcAft>
                  <a:defRPr/>
                </a:pPr>
                <a:r>
                  <a:rPr lang="en-US" dirty="0">
                    <a:solidFill>
                      <a:prstClr val="white"/>
                    </a:solidFill>
                  </a:rPr>
                  <a:t>Partner Sites</a:t>
                </a:r>
              </a:p>
            </p:txBody>
          </p:sp>
          <p:sp>
            <p:nvSpPr>
              <p:cNvPr id="15" name="TextBox 14"/>
              <p:cNvSpPr txBox="1"/>
              <p:nvPr/>
            </p:nvSpPr>
            <p:spPr>
              <a:xfrm>
                <a:off x="3713347" y="3016661"/>
                <a:ext cx="1927122" cy="1353562"/>
              </a:xfrm>
              <a:prstGeom prst="round2DiagRect">
                <a:avLst/>
              </a:prstGeom>
              <a:ln w="38100">
                <a:solidFill>
                  <a:srgbClr val="C00000"/>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1050" dirty="0">
                    <a:solidFill>
                      <a:prstClr val="white"/>
                    </a:solidFill>
                  </a:rPr>
                  <a:t>Relationship actively managed; exploration of process alignment for efficiency; pipeline comparison to site capabilities for planning of future study placement</a:t>
                </a:r>
              </a:p>
            </p:txBody>
          </p:sp>
          <p:sp>
            <p:nvSpPr>
              <p:cNvPr id="23" name="Round Diagonal Corner Rectangle 22"/>
              <p:cNvSpPr/>
              <p:nvPr/>
            </p:nvSpPr>
            <p:spPr>
              <a:xfrm>
                <a:off x="3703764" y="2500306"/>
                <a:ext cx="1927683" cy="365760"/>
              </a:xfrm>
              <a:prstGeom prst="round2DiagRect">
                <a:avLst/>
              </a:prstGeom>
              <a:ln w="38100">
                <a:solidFill>
                  <a:srgbClr val="C00000"/>
                </a:solidFill>
              </a:ln>
            </p:spPr>
            <p:style>
              <a:lnRef idx="0">
                <a:schemeClr val="accent1"/>
              </a:lnRef>
              <a:fillRef idx="3">
                <a:schemeClr val="accent1"/>
              </a:fillRef>
              <a:effectRef idx="3">
                <a:schemeClr val="accent1"/>
              </a:effectRef>
              <a:fontRef idx="minor">
                <a:schemeClr val="lt1"/>
              </a:fontRef>
            </p:style>
            <p:txBody>
              <a:bodyPr lIns="0" rIns="0" anchor="ctr"/>
              <a:lstStyle/>
              <a:p>
                <a:pPr algn="ctr" fontAlgn="auto">
                  <a:spcBef>
                    <a:spcPts val="0"/>
                  </a:spcBef>
                  <a:spcAft>
                    <a:spcPts val="0"/>
                  </a:spcAft>
                  <a:defRPr/>
                </a:pPr>
                <a:r>
                  <a:rPr lang="en-US" dirty="0">
                    <a:solidFill>
                      <a:prstClr val="white"/>
                    </a:solidFill>
                  </a:rPr>
                  <a:t>Partner Sites</a:t>
                </a:r>
              </a:p>
            </p:txBody>
          </p:sp>
        </p:grpSp>
        <p:sp>
          <p:nvSpPr>
            <p:cNvPr id="19" name="Round Diagonal Corner Rectangle 18"/>
            <p:cNvSpPr/>
            <p:nvPr/>
          </p:nvSpPr>
          <p:spPr>
            <a:xfrm>
              <a:off x="5796136" y="2420888"/>
              <a:ext cx="2088232" cy="365760"/>
            </a:xfrm>
            <a:prstGeom prst="round2DiagRect">
              <a:avLst/>
            </a:prstGeom>
            <a:ln w="38100">
              <a:solidFill>
                <a:schemeClr val="tx2">
                  <a:lumMod val="60000"/>
                  <a:lumOff val="40000"/>
                </a:schemeClr>
              </a:solidFill>
            </a:ln>
          </p:spPr>
          <p:style>
            <a:lnRef idx="0">
              <a:schemeClr val="accent1"/>
            </a:lnRef>
            <a:fillRef idx="3">
              <a:schemeClr val="accent1"/>
            </a:fillRef>
            <a:effectRef idx="3">
              <a:schemeClr val="accent1"/>
            </a:effectRef>
            <a:fontRef idx="minor">
              <a:schemeClr val="lt1"/>
            </a:fontRef>
          </p:style>
          <p:txBody>
            <a:bodyPr lIns="0" rIns="0" anchor="ctr"/>
            <a:lstStyle/>
            <a:p>
              <a:pPr algn="ctr" fontAlgn="auto">
                <a:spcBef>
                  <a:spcPts val="0"/>
                </a:spcBef>
                <a:spcAft>
                  <a:spcPts val="0"/>
                </a:spcAft>
                <a:defRPr/>
              </a:pPr>
              <a:r>
                <a:rPr lang="en-US" dirty="0">
                  <a:solidFill>
                    <a:prstClr val="white"/>
                  </a:solidFill>
                </a:rPr>
                <a:t>Prime Sites</a:t>
              </a:r>
            </a:p>
          </p:txBody>
        </p:sp>
        <p:sp>
          <p:nvSpPr>
            <p:cNvPr id="21" name="TextBox 20"/>
            <p:cNvSpPr txBox="1"/>
            <p:nvPr/>
          </p:nvSpPr>
          <p:spPr>
            <a:xfrm>
              <a:off x="5724128" y="2924944"/>
              <a:ext cx="2160240" cy="1711107"/>
            </a:xfrm>
            <a:prstGeom prst="round2DiagRect">
              <a:avLst/>
            </a:prstGeom>
            <a:ln w="38100">
              <a:solidFill>
                <a:schemeClr val="tx2">
                  <a:lumMod val="60000"/>
                  <a:lumOff val="40000"/>
                </a:schemeClr>
              </a:solidFill>
            </a:ln>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1050" dirty="0">
                  <a:solidFill>
                    <a:prstClr val="white"/>
                  </a:solidFill>
                </a:rPr>
                <a:t>Mutual</a:t>
              </a:r>
              <a:r>
                <a:rPr lang="en-US" sz="1050" dirty="0">
                  <a:solidFill>
                    <a:srgbClr val="000000"/>
                  </a:solidFill>
                </a:rPr>
                <a:t> </a:t>
              </a:r>
              <a:r>
                <a:rPr lang="en-US" sz="1050" dirty="0">
                  <a:solidFill>
                    <a:prstClr val="white"/>
                  </a:solidFill>
                </a:rPr>
                <a:t>commitment at senior levels to collaborate on all appropriate studies; operational/functional alignment; long-term planning and goal-setting; dedicated alliance manager assigned; joint corporate governance of relationship</a:t>
              </a:r>
            </a:p>
          </p:txBody>
        </p:sp>
        <p:sp>
          <p:nvSpPr>
            <p:cNvPr id="20" name="Round Diagonal Corner Rectangle 19"/>
            <p:cNvSpPr/>
            <p:nvPr/>
          </p:nvSpPr>
          <p:spPr bwMode="auto">
            <a:xfrm>
              <a:off x="1219200" y="3276600"/>
              <a:ext cx="1928077" cy="365723"/>
            </a:xfrm>
            <a:prstGeom prst="round2DiagRect">
              <a:avLst/>
            </a:prstGeom>
            <a:ln w="38100">
              <a:solidFill>
                <a:srgbClr val="FFFF00"/>
              </a:solidFill>
            </a:ln>
          </p:spPr>
          <p:style>
            <a:lnRef idx="0">
              <a:schemeClr val="accent1"/>
            </a:lnRef>
            <a:fillRef idx="3">
              <a:schemeClr val="accent1"/>
            </a:fillRef>
            <a:effectRef idx="3">
              <a:schemeClr val="accent1"/>
            </a:effectRef>
            <a:fontRef idx="minor">
              <a:schemeClr val="lt1"/>
            </a:fontRef>
          </p:style>
          <p:txBody>
            <a:bodyPr lIns="0" rIns="0" anchor="ctr"/>
            <a:lstStyle/>
            <a:p>
              <a:pPr algn="ctr" fontAlgn="auto">
                <a:spcBef>
                  <a:spcPts val="0"/>
                </a:spcBef>
                <a:spcAft>
                  <a:spcPts val="0"/>
                </a:spcAft>
                <a:defRPr/>
              </a:pPr>
              <a:r>
                <a:rPr lang="en-US" dirty="0" smtClean="0">
                  <a:solidFill>
                    <a:prstClr val="white"/>
                  </a:solidFill>
                </a:rPr>
                <a:t>Standard </a:t>
              </a:r>
              <a:r>
                <a:rPr lang="en-US" dirty="0">
                  <a:solidFill>
                    <a:prstClr val="white"/>
                  </a:solidFill>
                </a:rPr>
                <a:t>Sites</a:t>
              </a:r>
            </a:p>
          </p:txBody>
        </p:sp>
      </p:grpSp>
      <p:sp>
        <p:nvSpPr>
          <p:cNvPr id="24" name="Round Diagonal Corner Rectangle 23"/>
          <p:cNvSpPr/>
          <p:nvPr/>
        </p:nvSpPr>
        <p:spPr>
          <a:xfrm>
            <a:off x="76200" y="5715000"/>
            <a:ext cx="8991600" cy="685800"/>
          </a:xfrm>
          <a:prstGeom prst="round2Diag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5295">
                    <a:lumMod val="60000"/>
                    <a:lumOff val="40000"/>
                  </a:srgbClr>
                </a:solidFill>
                <a:effectLst>
                  <a:outerShdw blurRad="38100" dist="38100" dir="2700000" algn="tl">
                    <a:srgbClr val="000000">
                      <a:alpha val="43137"/>
                    </a:srgbClr>
                  </a:outerShdw>
                </a:effectLst>
              </a:rPr>
              <a:t>Transformative</a:t>
            </a:r>
            <a:r>
              <a:rPr lang="en-US" sz="2400" b="1" dirty="0" smtClean="0">
                <a:solidFill>
                  <a:prstClr val="white"/>
                </a:solidFill>
                <a:effectLst>
                  <a:outerShdw blurRad="38100" dist="38100" dir="2700000" algn="tl">
                    <a:srgbClr val="000000">
                      <a:alpha val="43137"/>
                    </a:srgbClr>
                  </a:outerShdw>
                </a:effectLst>
              </a:rPr>
              <a:t> -  Beyond the Traditional Site Relationship</a:t>
            </a:r>
            <a:endParaRPr lang="en-US" sz="2400" b="1" dirty="0">
              <a:solidFill>
                <a:prstClr val="white"/>
              </a:solidFill>
              <a:effectLst>
                <a:outerShdw blurRad="38100" dist="38100" dir="2700000" algn="tl">
                  <a:srgbClr val="000000">
                    <a:alpha val="43137"/>
                  </a:srgbClr>
                </a:outerShdw>
              </a:effectLst>
            </a:endParaRPr>
          </a:p>
        </p:txBody>
      </p:sp>
      <p:grpSp>
        <p:nvGrpSpPr>
          <p:cNvPr id="4" name="Group 22"/>
          <p:cNvGrpSpPr/>
          <p:nvPr/>
        </p:nvGrpSpPr>
        <p:grpSpPr>
          <a:xfrm>
            <a:off x="5715000" y="4495800"/>
            <a:ext cx="3276600" cy="1143749"/>
            <a:chOff x="516467" y="1905000"/>
            <a:chExt cx="7787192" cy="1274445"/>
          </a:xfrm>
        </p:grpSpPr>
        <p:sp>
          <p:nvSpPr>
            <p:cNvPr id="27" name="Round Diagonal Corner Rectangle 26"/>
            <p:cNvSpPr/>
            <p:nvPr/>
          </p:nvSpPr>
          <p:spPr>
            <a:xfrm>
              <a:off x="533400" y="1905000"/>
              <a:ext cx="6248400" cy="365760"/>
            </a:xfrm>
            <a:prstGeom prst="round2DiagRect">
              <a:avLst/>
            </a:prstGeom>
            <a:solidFill>
              <a:schemeClr val="accent4"/>
            </a:solidFill>
            <a:ln>
              <a:solidFill>
                <a:srgbClr val="7030A0"/>
              </a:solidFill>
            </a:ln>
          </p:spPr>
          <p:style>
            <a:lnRef idx="0">
              <a:schemeClr val="accent6"/>
            </a:lnRef>
            <a:fillRef idx="3">
              <a:schemeClr val="accent6"/>
            </a:fillRef>
            <a:effectRef idx="3">
              <a:schemeClr val="accent6"/>
            </a:effectRef>
            <a:fontRef idx="minor">
              <a:schemeClr val="lt1"/>
            </a:fontRef>
          </p:style>
          <p:txBody>
            <a:bodyPr lIns="0" rIns="0" rtlCol="0" anchor="ctr"/>
            <a:lstStyle/>
            <a:p>
              <a:pPr algn="ctr" fontAlgn="auto">
                <a:spcBef>
                  <a:spcPts val="0"/>
                </a:spcBef>
                <a:spcAft>
                  <a:spcPts val="0"/>
                </a:spcAft>
              </a:pPr>
              <a:r>
                <a:rPr lang="en-GB" dirty="0" smtClean="0">
                  <a:solidFill>
                    <a:prstClr val="white"/>
                  </a:solidFill>
                </a:rPr>
                <a:t>Therapeutic Alliances</a:t>
              </a:r>
              <a:endParaRPr lang="en-US" dirty="0" smtClean="0">
                <a:solidFill>
                  <a:prstClr val="white"/>
                </a:solidFill>
              </a:endParaRPr>
            </a:p>
          </p:txBody>
        </p:sp>
        <p:sp>
          <p:nvSpPr>
            <p:cNvPr id="30" name="TextBox 29"/>
            <p:cNvSpPr txBox="1"/>
            <p:nvPr/>
          </p:nvSpPr>
          <p:spPr>
            <a:xfrm>
              <a:off x="516467" y="2362200"/>
              <a:ext cx="7787192" cy="817245"/>
            </a:xfrm>
            <a:prstGeom prst="round2DiagRect">
              <a:avLst/>
            </a:prstGeom>
            <a:solidFill>
              <a:schemeClr val="accent4"/>
            </a:solid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marL="85725" indent="-85725" fontAlgn="auto">
                <a:spcBef>
                  <a:spcPts val="0"/>
                </a:spcBef>
                <a:spcAft>
                  <a:spcPts val="0"/>
                </a:spcAft>
                <a:buFontTx/>
                <a:buChar char="-"/>
              </a:pPr>
              <a:r>
                <a:rPr lang="en-US" sz="1400" dirty="0" smtClean="0">
                  <a:solidFill>
                    <a:prstClr val="white"/>
                  </a:solidFill>
                </a:rPr>
                <a:t> Focused patient population</a:t>
              </a:r>
            </a:p>
            <a:p>
              <a:pPr marL="85725" indent="-85725" fontAlgn="auto">
                <a:spcBef>
                  <a:spcPts val="0"/>
                </a:spcBef>
                <a:spcAft>
                  <a:spcPts val="0"/>
                </a:spcAft>
                <a:buFontTx/>
                <a:buChar char="-"/>
              </a:pPr>
              <a:r>
                <a:rPr lang="en-US" sz="1400" dirty="0" smtClean="0">
                  <a:solidFill>
                    <a:prstClr val="white"/>
                  </a:solidFill>
                </a:rPr>
                <a:t> High level of  oversight</a:t>
              </a:r>
            </a:p>
            <a:p>
              <a:pPr marL="85725" indent="-85725" fontAlgn="auto">
                <a:spcBef>
                  <a:spcPts val="0"/>
                </a:spcBef>
                <a:spcAft>
                  <a:spcPts val="0"/>
                </a:spcAft>
                <a:buFontTx/>
                <a:buChar char="-"/>
              </a:pPr>
              <a:r>
                <a:rPr lang="en-US" sz="1400" dirty="0" smtClean="0">
                  <a:solidFill>
                    <a:prstClr val="white"/>
                  </a:solidFill>
                </a:rPr>
                <a:t> Volume based on  current study mix</a:t>
              </a:r>
              <a:endParaRPr lang="en-US" sz="1400" dirty="0">
                <a:solidFill>
                  <a:prstClr val="white"/>
                </a:solidFill>
              </a:endParaRPr>
            </a:p>
          </p:txBody>
        </p:sp>
      </p:grpSp>
      <p:pic>
        <p:nvPicPr>
          <p:cNvPr id="32" name="Picture 2" descr="C:\Documents and Settings\Q742697\Local Settings\Temporary Internet Files\Content.IE5\WCZOMURN\MC900440035[1].png"/>
          <p:cNvPicPr>
            <a:picLocks noChangeAspect="1" noChangeArrowheads="1"/>
          </p:cNvPicPr>
          <p:nvPr/>
        </p:nvPicPr>
        <p:blipFill>
          <a:blip r:embed="rId3" cstate="print"/>
          <a:srcRect/>
          <a:stretch>
            <a:fillRect/>
          </a:stretch>
        </p:blipFill>
        <p:spPr bwMode="auto">
          <a:xfrm rot="1539767">
            <a:off x="8248997" y="4446017"/>
            <a:ext cx="816740" cy="686835"/>
          </a:xfrm>
          <a:prstGeom prst="rect">
            <a:avLst/>
          </a:prstGeom>
          <a:noFill/>
        </p:spPr>
      </p:pic>
      <p:sp>
        <p:nvSpPr>
          <p:cNvPr id="34" name="Slide Number Placeholder 33"/>
          <p:cNvSpPr>
            <a:spLocks noGrp="1"/>
          </p:cNvSpPr>
          <p:nvPr>
            <p:ph type="sldNum" sz="quarter" idx="12"/>
          </p:nvPr>
        </p:nvSpPr>
        <p:spPr>
          <a:xfrm>
            <a:off x="6553200" y="6629400"/>
            <a:ext cx="2133600" cy="228600"/>
          </a:xfrm>
        </p:spPr>
        <p:txBody>
          <a:bodyPr/>
          <a:lstStyle/>
          <a:p>
            <a:fld id="{E1236347-930D-497F-8CA3-48BD7991C318}" type="slidenum">
              <a:rPr lang="en-US" sz="1000" smtClean="0">
                <a:solidFill>
                  <a:schemeClr val="bg1"/>
                </a:solidFill>
              </a:rPr>
              <a:pPr/>
              <a:t>9</a:t>
            </a:fld>
            <a:endParaRPr lang="en-US" sz="1000" dirty="0">
              <a:solidFill>
                <a:schemeClr val="bg1"/>
              </a:solidFill>
            </a:endParaRPr>
          </a:p>
        </p:txBody>
      </p:sp>
      <p:sp>
        <p:nvSpPr>
          <p:cNvPr id="35" name="Footer Placeholder 34"/>
          <p:cNvSpPr>
            <a:spLocks noGrp="1"/>
          </p:cNvSpPr>
          <p:nvPr>
            <p:ph type="ftr" sz="quarter" idx="11"/>
          </p:nvPr>
        </p:nvSpPr>
        <p:spPr>
          <a:xfrm>
            <a:off x="0" y="6629400"/>
            <a:ext cx="8382000" cy="228600"/>
          </a:xfrm>
        </p:spPr>
        <p:txBody>
          <a:bodyPr/>
          <a:lstStyle/>
          <a:p>
            <a:r>
              <a:rPr lang="en-US" sz="1000" dirty="0" smtClean="0">
                <a:solidFill>
                  <a:schemeClr val="bg1"/>
                </a:solidFill>
              </a:rPr>
              <a:t>Quintiles Confidential</a:t>
            </a:r>
            <a:endParaRPr lang="en-US" sz="1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intiles8v1">
  <a:themeElements>
    <a:clrScheme name="Quintilesv1">
      <a:dk1>
        <a:srgbClr val="000000"/>
      </a:dk1>
      <a:lt1>
        <a:sysClr val="window" lastClr="FFFFFF"/>
      </a:lt1>
      <a:dk2>
        <a:srgbClr val="005295"/>
      </a:dk2>
      <a:lt2>
        <a:srgbClr val="0096D7"/>
      </a:lt2>
      <a:accent1>
        <a:srgbClr val="006A71"/>
      </a:accent1>
      <a:accent2>
        <a:srgbClr val="B2700E"/>
      </a:accent2>
      <a:accent3>
        <a:srgbClr val="7E8082"/>
      </a:accent3>
      <a:accent4>
        <a:srgbClr val="006A71"/>
      </a:accent4>
      <a:accent5>
        <a:srgbClr val="FFFFFF"/>
      </a:accent5>
      <a:accent6>
        <a:srgbClr val="FFFFFF"/>
      </a:accent6>
      <a:hlink>
        <a:srgbClr val="0000FF"/>
      </a:hlink>
      <a:folHlink>
        <a:srgbClr val="660066"/>
      </a:folHlink>
    </a:clrScheme>
    <a:fontScheme name="Quintiles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Quintiles01v3-3">
  <a:themeElements>
    <a:clrScheme name="MktSlideBank_Final">
      <a:dk1>
        <a:sysClr val="windowText" lastClr="000000"/>
      </a:dk1>
      <a:lt1>
        <a:sysClr val="window" lastClr="FFFFFF"/>
      </a:lt1>
      <a:dk2>
        <a:srgbClr val="313231"/>
      </a:dk2>
      <a:lt2>
        <a:srgbClr val="FFFFFE"/>
      </a:lt2>
      <a:accent1>
        <a:srgbClr val="006A71"/>
      </a:accent1>
      <a:accent2>
        <a:srgbClr val="23BCB9"/>
      </a:accent2>
      <a:accent3>
        <a:srgbClr val="7E8082"/>
      </a:accent3>
      <a:accent4>
        <a:srgbClr val="0096D7"/>
      </a:accent4>
      <a:accent5>
        <a:srgbClr val="D59F0F"/>
      </a:accent5>
      <a:accent6>
        <a:srgbClr val="AFBD22"/>
      </a:accent6>
      <a:hlink>
        <a:srgbClr val="0000FF"/>
      </a:hlink>
      <a:folHlink>
        <a:srgbClr val="D500A4"/>
      </a:folHlink>
    </a:clrScheme>
    <a:fontScheme name="Quintiles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ln>
          <a:noFill/>
        </a:ln>
      </a:spPr>
      <a:bodyPr vert="horz" wrap="square" lIns="91440" tIns="45720" rIns="91440" bIns="45720" numCol="1" rtlCol="0"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kern="1200" cap="none" spc="0" normalizeH="0" baseline="0" noProof="0" dirty="0" smtClean="0">
            <a:ln>
              <a:noFill/>
            </a:ln>
            <a:solidFill>
              <a:srgbClr val="414343"/>
            </a:solidFill>
            <a:effectLst/>
            <a:uLnTx/>
            <a:uFillTx/>
            <a:latin typeface="+mn-lt"/>
            <a:ea typeface="ＭＳ Ｐゴシック" charset="-128"/>
            <a:cs typeface="+mn-cs"/>
          </a:defRPr>
        </a:defPPr>
      </a:lstStyle>
    </a:txDef>
  </a:objectDefaults>
  <a:extraClrSchemeLst/>
</a:theme>
</file>

<file path=ppt/theme/theme3.xml><?xml version="1.0" encoding="utf-8"?>
<a:theme xmlns:a="http://schemas.openxmlformats.org/drawingml/2006/main" name="2_!Quintiles01v3-3">
  <a:themeElements>
    <a:clrScheme name="MktSlideBank_Final">
      <a:dk1>
        <a:sysClr val="windowText" lastClr="000000"/>
      </a:dk1>
      <a:lt1>
        <a:sysClr val="window" lastClr="FFFFFF"/>
      </a:lt1>
      <a:dk2>
        <a:srgbClr val="313231"/>
      </a:dk2>
      <a:lt2>
        <a:srgbClr val="FFFFFE"/>
      </a:lt2>
      <a:accent1>
        <a:srgbClr val="006A71"/>
      </a:accent1>
      <a:accent2>
        <a:srgbClr val="23BCB9"/>
      </a:accent2>
      <a:accent3>
        <a:srgbClr val="7E8082"/>
      </a:accent3>
      <a:accent4>
        <a:srgbClr val="0096D7"/>
      </a:accent4>
      <a:accent5>
        <a:srgbClr val="D59F0F"/>
      </a:accent5>
      <a:accent6>
        <a:srgbClr val="AFBD22"/>
      </a:accent6>
      <a:hlink>
        <a:srgbClr val="0000FF"/>
      </a:hlink>
      <a:folHlink>
        <a:srgbClr val="D500A4"/>
      </a:folHlink>
    </a:clrScheme>
    <a:fontScheme name="Quintiles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ln>
          <a:noFill/>
        </a:ln>
      </a:spPr>
      <a:bodyPr vert="horz" wrap="square" lIns="91440" tIns="45720" rIns="91440" bIns="45720" numCol="1" rtlCol="0"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kern="1200" cap="none" spc="0" normalizeH="0" baseline="0" noProof="0" dirty="0" smtClean="0">
            <a:ln>
              <a:noFill/>
            </a:ln>
            <a:solidFill>
              <a:srgbClr val="414343"/>
            </a:solidFill>
            <a:effectLst/>
            <a:uLnTx/>
            <a:uFillTx/>
            <a:latin typeface="+mn-lt"/>
            <a:ea typeface="ＭＳ Ｐゴシック" charset="-128"/>
            <a:cs typeface="+mn-cs"/>
          </a:defRPr>
        </a:defPPr>
      </a:lstStyle>
    </a:txDef>
  </a:objectDefaults>
  <a:extraClrSchemeLst/>
</a:theme>
</file>

<file path=ppt/theme/theme4.xml><?xml version="1.0" encoding="utf-8"?>
<a:theme xmlns:a="http://schemas.openxmlformats.org/drawingml/2006/main" name="2_Quintiles8v1">
  <a:themeElements>
    <a:clrScheme name="Quintilesv1">
      <a:dk1>
        <a:srgbClr val="000000"/>
      </a:dk1>
      <a:lt1>
        <a:sysClr val="window" lastClr="FFFFFF"/>
      </a:lt1>
      <a:dk2>
        <a:srgbClr val="005295"/>
      </a:dk2>
      <a:lt2>
        <a:srgbClr val="0096D7"/>
      </a:lt2>
      <a:accent1>
        <a:srgbClr val="006A71"/>
      </a:accent1>
      <a:accent2>
        <a:srgbClr val="B2700E"/>
      </a:accent2>
      <a:accent3>
        <a:srgbClr val="7E8082"/>
      </a:accent3>
      <a:accent4>
        <a:srgbClr val="006A71"/>
      </a:accent4>
      <a:accent5>
        <a:srgbClr val="FFFFFF"/>
      </a:accent5>
      <a:accent6>
        <a:srgbClr val="FFFFFF"/>
      </a:accent6>
      <a:hlink>
        <a:srgbClr val="0000FF"/>
      </a:hlink>
      <a:folHlink>
        <a:srgbClr val="660066"/>
      </a:folHlink>
    </a:clrScheme>
    <a:fontScheme name="Quintiles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Quintiles3v2">
  <a:themeElements>
    <a:clrScheme name="Quintiles">
      <a:dk1>
        <a:srgbClr val="000000"/>
      </a:dk1>
      <a:lt1>
        <a:sysClr val="window" lastClr="FFFFFF"/>
      </a:lt1>
      <a:dk2>
        <a:srgbClr val="005295"/>
      </a:dk2>
      <a:lt2>
        <a:srgbClr val="0096D7"/>
      </a:lt2>
      <a:accent1>
        <a:srgbClr val="006A71"/>
      </a:accent1>
      <a:accent2>
        <a:srgbClr val="B2700E"/>
      </a:accent2>
      <a:accent3>
        <a:srgbClr val="7E8082"/>
      </a:accent3>
      <a:accent4>
        <a:srgbClr val="006A71"/>
      </a:accent4>
      <a:accent5>
        <a:srgbClr val="FFFFFF"/>
      </a:accent5>
      <a:accent6>
        <a:srgbClr val="FFFFFF"/>
      </a:accent6>
      <a:hlink>
        <a:srgbClr val="0000FF"/>
      </a:hlink>
      <a:folHlink>
        <a:srgbClr val="660066"/>
      </a:folHlink>
    </a:clrScheme>
    <a:fontScheme name="Quintiles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1_!Quintiles01v3-3">
  <a:themeElements>
    <a:clrScheme name="MktSlideBank_Final">
      <a:dk1>
        <a:sysClr val="windowText" lastClr="000000"/>
      </a:dk1>
      <a:lt1>
        <a:sysClr val="window" lastClr="FFFFFF"/>
      </a:lt1>
      <a:dk2>
        <a:srgbClr val="313231"/>
      </a:dk2>
      <a:lt2>
        <a:srgbClr val="FFFFFE"/>
      </a:lt2>
      <a:accent1>
        <a:srgbClr val="006A71"/>
      </a:accent1>
      <a:accent2>
        <a:srgbClr val="23BCB9"/>
      </a:accent2>
      <a:accent3>
        <a:srgbClr val="7E8082"/>
      </a:accent3>
      <a:accent4>
        <a:srgbClr val="0096D7"/>
      </a:accent4>
      <a:accent5>
        <a:srgbClr val="D59F0F"/>
      </a:accent5>
      <a:accent6>
        <a:srgbClr val="AFBD22"/>
      </a:accent6>
      <a:hlink>
        <a:srgbClr val="0000FF"/>
      </a:hlink>
      <a:folHlink>
        <a:srgbClr val="D500A4"/>
      </a:folHlink>
    </a:clrScheme>
    <a:fontScheme name="Quintiles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ln>
          <a:noFill/>
        </a:ln>
      </a:spPr>
      <a:bodyPr vert="horz" wrap="square" lIns="91440" tIns="45720" rIns="91440" bIns="45720" numCol="1" rtlCol="0"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kern="1200" cap="none" spc="0" normalizeH="0" baseline="0" noProof="0" dirty="0" smtClean="0">
            <a:ln>
              <a:noFill/>
            </a:ln>
            <a:solidFill>
              <a:srgbClr val="414343"/>
            </a:solidFill>
            <a:effectLst/>
            <a:uLnTx/>
            <a:uFillTx/>
            <a:latin typeface="+mn-lt"/>
            <a:ea typeface="ＭＳ Ｐゴシック" charset="-128"/>
            <a:cs typeface="+mn-cs"/>
          </a:defRPr>
        </a:defPPr>
      </a:lstStyle>
    </a:txDef>
  </a:objectDefaults>
  <a:extraClrSchemeLst/>
</a:theme>
</file>

<file path=ppt/theme/theme7.xml><?xml version="1.0" encoding="utf-8"?>
<a:theme xmlns:a="http://schemas.openxmlformats.org/drawingml/2006/main" name="!Quintiles03v4">
  <a:themeElements>
    <a:clrScheme name="MktSlideBank_Final">
      <a:dk1>
        <a:sysClr val="windowText" lastClr="000000"/>
      </a:dk1>
      <a:lt1>
        <a:sysClr val="window" lastClr="FFFFFF"/>
      </a:lt1>
      <a:dk2>
        <a:srgbClr val="313231"/>
      </a:dk2>
      <a:lt2>
        <a:srgbClr val="FFFFFE"/>
      </a:lt2>
      <a:accent1>
        <a:srgbClr val="006A71"/>
      </a:accent1>
      <a:accent2>
        <a:srgbClr val="23BCB9"/>
      </a:accent2>
      <a:accent3>
        <a:srgbClr val="7E8082"/>
      </a:accent3>
      <a:accent4>
        <a:srgbClr val="0096D7"/>
      </a:accent4>
      <a:accent5>
        <a:srgbClr val="D59F0F"/>
      </a:accent5>
      <a:accent6>
        <a:srgbClr val="AFBD22"/>
      </a:accent6>
      <a:hlink>
        <a:srgbClr val="0000FF"/>
      </a:hlink>
      <a:folHlink>
        <a:srgbClr val="D500A4"/>
      </a:folHlink>
    </a:clrScheme>
    <a:fontScheme name="Quintiles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ln>
          <a:noFill/>
        </a:ln>
      </a:spPr>
      <a:bodyPr vert="horz" wrap="square" lIns="91440" tIns="45720" rIns="91440" bIns="45720" numCol="1" rtlCol="0"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kern="1200" cap="none" spc="0" normalizeH="0" baseline="0" noProof="0" dirty="0" smtClean="0">
            <a:ln>
              <a:noFill/>
            </a:ln>
            <a:solidFill>
              <a:srgbClr val="414343"/>
            </a:solidFill>
            <a:effectLst/>
            <a:uLnTx/>
            <a:uFillTx/>
            <a:latin typeface="+mn-lt"/>
            <a:ea typeface="ＭＳ Ｐゴシック" charset="-128"/>
            <a:cs typeface="+mn-cs"/>
          </a:defRPr>
        </a:defPPr>
      </a:lstStyle>
    </a:txDef>
  </a:objectDefaults>
  <a:extraClrSchemeLst/>
</a:theme>
</file>

<file path=ppt/theme/theme8.xml><?xml version="1.0" encoding="utf-8"?>
<a:theme xmlns:a="http://schemas.openxmlformats.org/drawingml/2006/main" name="Office Theme">
  <a:themeElements>
    <a:clrScheme name="Quintiles PPT Color Theme_2012">
      <a:dk1>
        <a:sysClr val="windowText" lastClr="000000"/>
      </a:dk1>
      <a:lt1>
        <a:sysClr val="window" lastClr="FFFFFF"/>
      </a:lt1>
      <a:dk2>
        <a:srgbClr val="313231"/>
      </a:dk2>
      <a:lt2>
        <a:srgbClr val="FFFFFE"/>
      </a:lt2>
      <a:accent1>
        <a:srgbClr val="006A71"/>
      </a:accent1>
      <a:accent2>
        <a:srgbClr val="23BCB9"/>
      </a:accent2>
      <a:accent3>
        <a:srgbClr val="7E8082"/>
      </a:accent3>
      <a:accent4>
        <a:srgbClr val="0096D7"/>
      </a:accent4>
      <a:accent5>
        <a:srgbClr val="D59F0F"/>
      </a:accent5>
      <a:accent6>
        <a:srgbClr val="AFBD22"/>
      </a:accent6>
      <a:hlink>
        <a:srgbClr val="0000FF"/>
      </a:hlink>
      <a:folHlink>
        <a:srgbClr val="D500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!Quintiles10v3</Template>
  <TotalTime>519</TotalTime>
  <Words>1342</Words>
  <Application>Microsoft Office PowerPoint</Application>
  <PresentationFormat>On-screen Show (4:3)</PresentationFormat>
  <Paragraphs>235</Paragraphs>
  <Slides>20</Slides>
  <Notes>10</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20</vt:i4>
      </vt:variant>
    </vt:vector>
  </HeadingPairs>
  <TitlesOfParts>
    <vt:vector size="28" baseType="lpstr">
      <vt:lpstr>Quintiles8v1</vt:lpstr>
      <vt:lpstr>!Quintiles01v3-3</vt:lpstr>
      <vt:lpstr>2_!Quintiles01v3-3</vt:lpstr>
      <vt:lpstr>2_Quintiles8v1</vt:lpstr>
      <vt:lpstr>Quintiles3v2</vt:lpstr>
      <vt:lpstr>1_!Quintiles01v3-3</vt:lpstr>
      <vt:lpstr>!Quintiles03v4</vt:lpstr>
      <vt:lpstr>Worksheet</vt:lpstr>
      <vt:lpstr>Quintiles Site Management </vt:lpstr>
      <vt:lpstr>Quintiles Mission:</vt:lpstr>
      <vt:lpstr>PowerPoint Presentation</vt:lpstr>
      <vt:lpstr>PowerPoint Presentation</vt:lpstr>
      <vt:lpstr>Clinical Trial Challenges</vt:lpstr>
      <vt:lpstr>Clinical Trial Challenges</vt:lpstr>
      <vt:lpstr>Quintiles Partner Program </vt:lpstr>
      <vt:lpstr>Program Goals</vt:lpstr>
      <vt:lpstr>Site Continuum</vt:lpstr>
      <vt:lpstr>Benefits of Partner Site Status</vt:lpstr>
      <vt:lpstr>Right Sites </vt:lpstr>
      <vt:lpstr>Partner Site Expectations What does success look like?</vt:lpstr>
      <vt:lpstr>Current Pipeline</vt:lpstr>
      <vt:lpstr>Opportunities Won</vt:lpstr>
      <vt:lpstr>Monthly Site Review  </vt:lpstr>
      <vt:lpstr>Monthly Site Review</vt:lpstr>
      <vt:lpstr>Study Quality</vt:lpstr>
      <vt:lpstr>New Study Opportunity Process</vt:lpstr>
      <vt:lpstr>How to be a successful Partner Site</vt:lpstr>
      <vt:lpstr>Questions</vt:lpstr>
    </vt:vector>
  </TitlesOfParts>
  <Company>Quintiles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q742697</dc:creator>
  <cp:lastModifiedBy>Aslam, Sadaf</cp:lastModifiedBy>
  <cp:revision>38</cp:revision>
  <dcterms:created xsi:type="dcterms:W3CDTF">2012-06-01T04:52:18Z</dcterms:created>
  <dcterms:modified xsi:type="dcterms:W3CDTF">2014-07-21T16:06:27Z</dcterms:modified>
</cp:coreProperties>
</file>