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59" d="100"/>
          <a:sy n="59" d="100"/>
        </p:scale>
        <p:origin x="22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68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9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2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1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5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7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7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D193-798A-4770-AE28-FA4E911A9C1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DBE6-D0F2-47A3-BEF4-E945DB9A5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5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James</dc:creator>
  <cp:lastModifiedBy>Preston-Washington, Natalie</cp:lastModifiedBy>
  <cp:revision>1</cp:revision>
  <dcterms:created xsi:type="dcterms:W3CDTF">2018-11-01T13:54:55Z</dcterms:created>
  <dcterms:modified xsi:type="dcterms:W3CDTF">2018-11-02T13:42:41Z</dcterms:modified>
</cp:coreProperties>
</file>