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81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3" r:id="rId19"/>
    <p:sldId id="28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9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9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6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5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A775-6ACF-4F34-B2C1-A1A629E83CA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6613-A260-4479-95F7-BA653C3D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ealth.usf.edu/publichealth/apply/graduate-admission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Schedule Planner in OASIS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(how to find and register for classes)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37" y="1324947"/>
            <a:ext cx="215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“4101” and then “Add Course”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084" b="13745"/>
          <a:stretch/>
        </p:blipFill>
        <p:spPr>
          <a:xfrm>
            <a:off x="2706318" y="665460"/>
            <a:ext cx="8830008" cy="560313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047187" y="1734737"/>
            <a:ext cx="2822525" cy="3464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5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87" y="861602"/>
            <a:ext cx="20932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Both courses are now listed after clicking on “Add Course”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To progress, click “Done”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506" b="14616"/>
          <a:stretch/>
        </p:blipFill>
        <p:spPr>
          <a:xfrm>
            <a:off x="2543715" y="623389"/>
            <a:ext cx="9477818" cy="555473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077821" y="1375447"/>
            <a:ext cx="6510125" cy="1071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92506" y="3443614"/>
            <a:ext cx="2406191" cy="1943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25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6519" y="1359244"/>
            <a:ext cx="256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“Options” to learn more about the schedule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16" r="4847"/>
          <a:stretch/>
        </p:blipFill>
        <p:spPr>
          <a:xfrm>
            <a:off x="744278" y="560534"/>
            <a:ext cx="8484781" cy="58007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74776" y="2282574"/>
            <a:ext cx="5931743" cy="2783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8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3658" y="407624"/>
            <a:ext cx="2346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Any notices including required permits are listed here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73658" y="3256051"/>
            <a:ext cx="24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Indicates an online course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471" b="13964"/>
          <a:stretch/>
        </p:blipFill>
        <p:spPr>
          <a:xfrm>
            <a:off x="250792" y="567111"/>
            <a:ext cx="9322866" cy="49511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243470" y="1248032"/>
            <a:ext cx="7184737" cy="2866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39023" y="3466213"/>
            <a:ext cx="3034634" cy="830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5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1971" y="1138335"/>
            <a:ext cx="316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“Generate Schedules” to see your schedule options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" y="3910360"/>
            <a:ext cx="8427658" cy="89836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0936" y="769210"/>
            <a:ext cx="8031035" cy="3451916"/>
            <a:chOff x="440939" y="109799"/>
            <a:chExt cx="8031035" cy="3451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60327"/>
            <a:stretch/>
          </p:blipFill>
          <p:spPr>
            <a:xfrm>
              <a:off x="440939" y="109799"/>
              <a:ext cx="8009137" cy="2827278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1967026" y="1784733"/>
              <a:ext cx="6504948" cy="17769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98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3331" y="531844"/>
            <a:ext cx="2146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*For some semesters, you may not have this many schedule options. View your schedule options and choose the one that works best for you.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53331" y="2982790"/>
            <a:ext cx="221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you see the schedule you like, click “View” on that specific option again.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682" b="68558"/>
          <a:stretch/>
        </p:blipFill>
        <p:spPr>
          <a:xfrm>
            <a:off x="367675" y="669851"/>
            <a:ext cx="8654903" cy="215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5" y="2840168"/>
            <a:ext cx="8420100" cy="27146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180214" y="3564294"/>
            <a:ext cx="7963790" cy="14223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66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1870" y="827030"/>
            <a:ext cx="379663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Where is </a:t>
            </a:r>
          </a:p>
          <a:p>
            <a:r>
              <a:rPr lang="en-US" sz="3300" b="1" dirty="0" smtClean="0"/>
              <a:t>PHC 3302????</a:t>
            </a:r>
          </a:p>
          <a:p>
            <a:endParaRPr lang="en-US" sz="3300" b="1" dirty="0"/>
          </a:p>
          <a:p>
            <a:endParaRPr lang="en-US" sz="3300" b="1" dirty="0" smtClean="0"/>
          </a:p>
          <a:p>
            <a:r>
              <a:rPr lang="en-US" sz="3300" b="1" dirty="0" smtClean="0"/>
              <a:t>One of the two courses is online (PHC 3302), so it will not show up in a weekly schedule.</a:t>
            </a:r>
            <a:endParaRPr lang="en-US" sz="3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1" r="6931"/>
          <a:stretch/>
        </p:blipFill>
        <p:spPr>
          <a:xfrm>
            <a:off x="297712" y="516003"/>
            <a:ext cx="7219506" cy="59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953" y="1779141"/>
            <a:ext cx="1884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like the schedule, click “Send to Shopping Cart”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5143"/>
          <a:stretch/>
        </p:blipFill>
        <p:spPr>
          <a:xfrm>
            <a:off x="201953" y="280654"/>
            <a:ext cx="8763000" cy="59181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865365" y="1216908"/>
            <a:ext cx="4819135" cy="11244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9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7" y="1033150"/>
            <a:ext cx="11302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Open Oasis in a new tab and click </a:t>
            </a:r>
            <a:r>
              <a:rPr lang="en-US" b="1" u="sng" dirty="0" smtClean="0"/>
              <a:t>Student</a:t>
            </a:r>
            <a:r>
              <a:rPr lang="en-US" b="1" dirty="0" smtClean="0"/>
              <a:t> &gt; </a:t>
            </a:r>
            <a:r>
              <a:rPr lang="en-US" b="1" u="sng" dirty="0" smtClean="0"/>
              <a:t>Registration</a:t>
            </a:r>
            <a:r>
              <a:rPr lang="en-US" b="1" dirty="0" smtClean="0"/>
              <a:t> &gt; </a:t>
            </a:r>
            <a:r>
              <a:rPr lang="en-US" b="1" u="sng" dirty="0" smtClean="0"/>
              <a:t>Register, Add or Drop Classes </a:t>
            </a:r>
            <a:r>
              <a:rPr lang="en-US" b="1" dirty="0" smtClean="0"/>
              <a:t>&gt; scroll to bottom of page*</a:t>
            </a:r>
          </a:p>
          <a:p>
            <a:endParaRPr lang="en-US" b="1" dirty="0"/>
          </a:p>
          <a:p>
            <a:r>
              <a:rPr lang="en-US" b="1" dirty="0" smtClean="0"/>
              <a:t>Copy &amp; Paste the “CRN #” into the boxes. </a:t>
            </a:r>
          </a:p>
          <a:p>
            <a:endParaRPr lang="en-US" b="1" dirty="0" smtClean="0"/>
          </a:p>
          <a:p>
            <a:r>
              <a:rPr lang="en-US" b="1" dirty="0" smtClean="0"/>
              <a:t>When done, click “Submit Changes”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870511" y="5590405"/>
            <a:ext cx="380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</a:t>
            </a:r>
            <a:r>
              <a:rPr lang="en-US" b="1" dirty="0"/>
              <a:t>have any additional questions, please email your Academic Advisor directly.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2186"/>
          <a:stretch/>
        </p:blipFill>
        <p:spPr>
          <a:xfrm>
            <a:off x="660655" y="3498523"/>
            <a:ext cx="9546601" cy="15335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711842" y="1418338"/>
            <a:ext cx="8621446" cy="3217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4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4202" y="4317182"/>
            <a:ext cx="198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result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0" y="477397"/>
            <a:ext cx="8880003" cy="579597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549980" y="4597541"/>
            <a:ext cx="2285999" cy="617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0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976"/>
            <a:ext cx="6057900" cy="462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8" y="916234"/>
            <a:ext cx="5262707" cy="59417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21094" y="3517640"/>
            <a:ext cx="2011680" cy="1097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87297" y="4028958"/>
            <a:ext cx="1184988" cy="886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4357" y="4676583"/>
            <a:ext cx="17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“Student”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89509" y="4861249"/>
            <a:ext cx="206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“Registration”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36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05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/>
              <a:t>We know it may be a bit daunting at first, but please explore the program or the help videos located in the “Help” section.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6534"/>
            <a:ext cx="4749800" cy="3706957"/>
          </a:xfrm>
        </p:spPr>
        <p:txBody>
          <a:bodyPr/>
          <a:lstStyle/>
          <a:p>
            <a:r>
              <a:rPr lang="en-US" dirty="0" smtClean="0"/>
              <a:t>If you have any trouble, please call our front desk </a:t>
            </a:r>
            <a:r>
              <a:rPr lang="en-US" dirty="0" smtClean="0"/>
              <a:t>813-974-4633 </a:t>
            </a:r>
            <a:r>
              <a:rPr lang="en-US" dirty="0" smtClean="0"/>
              <a:t>or contact your </a:t>
            </a:r>
            <a:r>
              <a:rPr lang="en-US" dirty="0"/>
              <a:t>Academic Advisor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/>
              <a:t>http://health.usf.edu/publichealth/undergrad/advising</a:t>
            </a:r>
            <a:endParaRPr lang="en-US" dirty="0"/>
          </a:p>
        </p:txBody>
      </p:sp>
      <p:pic>
        <p:nvPicPr>
          <p:cNvPr id="1026" name="Picture 2" descr="Image result for may the force be with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94" y="2401166"/>
            <a:ext cx="44100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1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3" y="120073"/>
            <a:ext cx="4357689" cy="4098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23" y="2336801"/>
            <a:ext cx="5029061" cy="4521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811328" y="748702"/>
            <a:ext cx="5852160" cy="2124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16582" y="5255358"/>
            <a:ext cx="3316411" cy="11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3487" y="363894"/>
            <a:ext cx="272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“Schedule Planner”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4687" y="5040061"/>
            <a:ext cx="259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the correct term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2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20" y="-9525"/>
            <a:ext cx="9032079" cy="652116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967135" y="4889241"/>
            <a:ext cx="1446245" cy="18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75656" y="4446238"/>
            <a:ext cx="1688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“Tampa” and click “Save and Continue”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74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4768" y="2567943"/>
            <a:ext cx="16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“Add Course”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31" y="847995"/>
            <a:ext cx="8905875" cy="408622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024743" y="3032449"/>
            <a:ext cx="3853543" cy="143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69" y="745205"/>
            <a:ext cx="6257925" cy="51911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88292" y="4340322"/>
            <a:ext cx="3018025" cy="1089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7866" y="5429762"/>
            <a:ext cx="234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Subject, go to </a:t>
            </a:r>
            <a:r>
              <a:rPr lang="en-US" b="1" dirty="0" smtClean="0"/>
              <a:t>PHC </a:t>
            </a:r>
            <a:r>
              <a:rPr lang="en-US" b="1" dirty="0"/>
              <a:t>courses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77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690" y="736128"/>
            <a:ext cx="2302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our example, we are going to find and register for PHC 3302 and PHC 4101.</a:t>
            </a:r>
          </a:p>
          <a:p>
            <a:endParaRPr lang="en-US" b="1" dirty="0"/>
          </a:p>
          <a:p>
            <a:r>
              <a:rPr lang="en-US" b="1" dirty="0" smtClean="0"/>
              <a:t>You will register for the courses </a:t>
            </a:r>
            <a:r>
              <a:rPr lang="en-US" b="1" u="sng" dirty="0" smtClean="0"/>
              <a:t>your</a:t>
            </a:r>
            <a:r>
              <a:rPr lang="en-US" b="1" dirty="0" smtClean="0"/>
              <a:t> Program Plan indicates.  </a:t>
            </a:r>
          </a:p>
          <a:p>
            <a:endParaRPr lang="en-US" b="1" dirty="0"/>
          </a:p>
          <a:p>
            <a:r>
              <a:rPr lang="en-US" b="1" dirty="0" smtClean="0"/>
              <a:t>If you are not sure which courses to take, please consult with your Academic </a:t>
            </a:r>
            <a:r>
              <a:rPr lang="en-US" b="1" dirty="0"/>
              <a:t>Advisor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health.usf.edu/publichealth/apply/graduate-admissions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441" t="-50" r="21059" b="-420"/>
          <a:stretch/>
        </p:blipFill>
        <p:spPr>
          <a:xfrm>
            <a:off x="2797534" y="265814"/>
            <a:ext cx="9181815" cy="6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3141" y="1459544"/>
            <a:ext cx="283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you have found one of your courses, click “Add Course”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17" t="-277" r="35813" b="24760"/>
          <a:stretch/>
        </p:blipFill>
        <p:spPr>
          <a:xfrm>
            <a:off x="1095152" y="769942"/>
            <a:ext cx="6932427" cy="579034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176400" y="2515938"/>
            <a:ext cx="2651261" cy="1149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4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98" y="4362233"/>
            <a:ext cx="2038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Once a course is added, it shows up here…</a:t>
            </a:r>
          </a:p>
          <a:p>
            <a:endParaRPr lang="en-US" b="1" dirty="0"/>
          </a:p>
          <a:p>
            <a:r>
              <a:rPr lang="en-US" b="1" dirty="0" smtClean="0"/>
              <a:t>Now repeat for PHC 4101.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091" r="6240"/>
          <a:stretch/>
        </p:blipFill>
        <p:spPr>
          <a:xfrm>
            <a:off x="2472119" y="502790"/>
            <a:ext cx="9558670" cy="57626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323070" y="2372498"/>
            <a:ext cx="6351373" cy="28668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3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391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Using Schedule Planner in OASIS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know it may be a bit daunting at first, but please explore the program or the help videos located in the “Help” section.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Schedule Planner in OASIS</dc:title>
  <dc:creator>Burgess, Scott</dc:creator>
  <cp:lastModifiedBy>Patel, Himeshkumar</cp:lastModifiedBy>
  <cp:revision>68</cp:revision>
  <dcterms:created xsi:type="dcterms:W3CDTF">2018-03-15T19:55:56Z</dcterms:created>
  <dcterms:modified xsi:type="dcterms:W3CDTF">2018-05-30T13:16:05Z</dcterms:modified>
</cp:coreProperties>
</file>