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7" r:id="rId1"/>
    <p:sldMasterId id="2147483759" r:id="rId2"/>
    <p:sldMasterId id="2147483771" r:id="rId3"/>
    <p:sldMasterId id="2147483783" r:id="rId4"/>
    <p:sldMasterId id="2147484986" r:id="rId5"/>
  </p:sldMasterIdLst>
  <p:notesMasterIdLst>
    <p:notesMasterId r:id="rId45"/>
  </p:notesMasterIdLst>
  <p:handoutMasterIdLst>
    <p:handoutMasterId r:id="rId46"/>
  </p:handoutMasterIdLst>
  <p:sldIdLst>
    <p:sldId id="338" r:id="rId6"/>
    <p:sldId id="440" r:id="rId7"/>
    <p:sldId id="366" r:id="rId8"/>
    <p:sldId id="393" r:id="rId9"/>
    <p:sldId id="441" r:id="rId10"/>
    <p:sldId id="464" r:id="rId11"/>
    <p:sldId id="427" r:id="rId12"/>
    <p:sldId id="400" r:id="rId13"/>
    <p:sldId id="442" r:id="rId14"/>
    <p:sldId id="443" r:id="rId15"/>
    <p:sldId id="429" r:id="rId16"/>
    <p:sldId id="409" r:id="rId17"/>
    <p:sldId id="411" r:id="rId18"/>
    <p:sldId id="412" r:id="rId19"/>
    <p:sldId id="446" r:id="rId20"/>
    <p:sldId id="444" r:id="rId21"/>
    <p:sldId id="436" r:id="rId22"/>
    <p:sldId id="432" r:id="rId23"/>
    <p:sldId id="433" r:id="rId24"/>
    <p:sldId id="437" r:id="rId25"/>
    <p:sldId id="438" r:id="rId26"/>
    <p:sldId id="419" r:id="rId27"/>
    <p:sldId id="413" r:id="rId28"/>
    <p:sldId id="452" r:id="rId29"/>
    <p:sldId id="453" r:id="rId30"/>
    <p:sldId id="454" r:id="rId31"/>
    <p:sldId id="455" r:id="rId32"/>
    <p:sldId id="456" r:id="rId33"/>
    <p:sldId id="457" r:id="rId34"/>
    <p:sldId id="458" r:id="rId35"/>
    <p:sldId id="459" r:id="rId36"/>
    <p:sldId id="460" r:id="rId37"/>
    <p:sldId id="461" r:id="rId38"/>
    <p:sldId id="462" r:id="rId39"/>
    <p:sldId id="463" r:id="rId40"/>
    <p:sldId id="401" r:id="rId41"/>
    <p:sldId id="450" r:id="rId42"/>
    <p:sldId id="451" r:id="rId43"/>
    <p:sldId id="423" r:id="rId44"/>
  </p:sldIdLst>
  <p:sldSz cx="9144000" cy="6858000" type="screen4x3"/>
  <p:notesSz cx="7010400" cy="9296400"/>
  <p:defaultTextStyle>
    <a:defPPr>
      <a:defRPr lang="en-US"/>
    </a:defPPr>
    <a:lvl1pPr algn="l" rtl="0" eaLnBrk="0" fontAlgn="base" hangingPunct="0">
      <a:spcBef>
        <a:spcPct val="0"/>
      </a:spcBef>
      <a:spcAft>
        <a:spcPct val="0"/>
      </a:spcAft>
      <a:defRPr sz="2000" b="1" kern="1200">
        <a:solidFill>
          <a:schemeClr val="tx1"/>
        </a:solidFill>
        <a:latin typeface="Comic Sans MS" charset="0"/>
        <a:ea typeface="+mn-ea"/>
        <a:cs typeface="+mn-cs"/>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41D3F0"/>
    <a:srgbClr val="2C85D8"/>
    <a:srgbClr val="008BEC"/>
    <a:srgbClr val="0033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9" autoAdjust="0"/>
    <p:restoredTop sz="95853" autoAdjust="0"/>
  </p:normalViewPr>
  <p:slideViewPr>
    <p:cSldViewPr>
      <p:cViewPr>
        <p:scale>
          <a:sx n="110" d="100"/>
          <a:sy n="110" d="100"/>
        </p:scale>
        <p:origin x="1680"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312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l" eaLnBrk="1" hangingPunct="1">
              <a:defRPr sz="1200" b="0">
                <a:latin typeface="Arial" charset="0"/>
              </a:defRPr>
            </a:lvl1pPr>
          </a:lstStyle>
          <a:p>
            <a:pPr>
              <a:defRPr/>
            </a:pPr>
            <a:endParaRPr lang="en-US"/>
          </a:p>
        </p:txBody>
      </p:sp>
      <p:sp>
        <p:nvSpPr>
          <p:cNvPr id="49155"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eaLnBrk="1" hangingPunct="1">
              <a:defRPr sz="1200" b="0">
                <a:latin typeface="Arial" charset="0"/>
              </a:defRPr>
            </a:lvl1pPr>
          </a:lstStyle>
          <a:p>
            <a:pPr>
              <a:defRPr/>
            </a:pPr>
            <a:endParaRPr lang="en-US"/>
          </a:p>
        </p:txBody>
      </p:sp>
      <p:sp>
        <p:nvSpPr>
          <p:cNvPr id="49156"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l" eaLnBrk="1" hangingPunct="1">
              <a:defRPr sz="1200" b="0">
                <a:latin typeface="Arial" charset="0"/>
              </a:defRPr>
            </a:lvl1pPr>
          </a:lstStyle>
          <a:p>
            <a:pPr>
              <a:defRPr/>
            </a:pPr>
            <a:r>
              <a:rPr lang="en-US"/>
              <a:t>Partners in Medical Education, Inc.</a:t>
            </a:r>
          </a:p>
        </p:txBody>
      </p:sp>
      <p:sp>
        <p:nvSpPr>
          <p:cNvPr id="49157"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eaLnBrk="1" hangingPunct="1">
              <a:defRPr sz="1200" b="0" smtClean="0">
                <a:latin typeface="Arial" charset="0"/>
              </a:defRPr>
            </a:lvl1pPr>
          </a:lstStyle>
          <a:p>
            <a:pPr>
              <a:defRPr/>
            </a:pPr>
            <a:fld id="{01633EB3-26E9-784F-9986-35B9DC90DF1E}" type="slidenum">
              <a:rPr lang="en-US" altLang="en-US"/>
              <a:pPr>
                <a:defRPr/>
              </a:pPr>
              <a:t>‹#›</a:t>
            </a:fld>
            <a:endParaRPr lang="en-US" altLang="en-US"/>
          </a:p>
        </p:txBody>
      </p:sp>
    </p:spTree>
    <p:extLst>
      <p:ext uri="{BB962C8B-B14F-4D97-AF65-F5344CB8AC3E}">
        <p14:creationId xmlns:p14="http://schemas.microsoft.com/office/powerpoint/2010/main" val="1038900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l" eaLnBrk="1" hangingPunct="1">
              <a:defRPr sz="1200" b="0">
                <a:latin typeface="Arial" charset="0"/>
              </a:defRPr>
            </a:lvl1pPr>
          </a:lstStyle>
          <a:p>
            <a:pPr>
              <a:defRPr/>
            </a:pPr>
            <a:endParaRPr lang="en-US"/>
          </a:p>
        </p:txBody>
      </p:sp>
      <p:sp>
        <p:nvSpPr>
          <p:cNvPr id="47107"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eaLnBrk="1" hangingPunct="1">
              <a:defRPr sz="1200" b="0">
                <a:latin typeface="Arial" charset="0"/>
              </a:defRPr>
            </a:lvl1pPr>
          </a:lstStyle>
          <a:p>
            <a:pPr>
              <a:defRPr/>
            </a:pPr>
            <a:endParaRPr lang="en-US"/>
          </a:p>
        </p:txBody>
      </p:sp>
      <p:sp>
        <p:nvSpPr>
          <p:cNvPr id="4608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47109"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7110"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l" eaLnBrk="1" hangingPunct="1">
              <a:defRPr sz="1200" b="0">
                <a:latin typeface="Arial" charset="0"/>
              </a:defRPr>
            </a:lvl1pPr>
          </a:lstStyle>
          <a:p>
            <a:pPr>
              <a:defRPr/>
            </a:pPr>
            <a:r>
              <a:rPr lang="en-US"/>
              <a:t>Partners in Medical Education, Inc.</a:t>
            </a:r>
          </a:p>
        </p:txBody>
      </p:sp>
      <p:sp>
        <p:nvSpPr>
          <p:cNvPr id="47111"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eaLnBrk="1" hangingPunct="1">
              <a:defRPr sz="1200" b="0" smtClean="0">
                <a:latin typeface="Arial" charset="0"/>
              </a:defRPr>
            </a:lvl1pPr>
          </a:lstStyle>
          <a:p>
            <a:pPr>
              <a:defRPr/>
            </a:pPr>
            <a:fld id="{82F58DEF-2F3E-8643-B1B8-773A09450EE5}" type="slidenum">
              <a:rPr lang="en-US" altLang="en-US"/>
              <a:pPr>
                <a:defRPr/>
              </a:pPr>
              <a:t>‹#›</a:t>
            </a:fld>
            <a:endParaRPr lang="en-US" altLang="en-US"/>
          </a:p>
        </p:txBody>
      </p:sp>
    </p:spTree>
    <p:extLst>
      <p:ext uri="{BB962C8B-B14F-4D97-AF65-F5344CB8AC3E}">
        <p14:creationId xmlns:p14="http://schemas.microsoft.com/office/powerpoint/2010/main" val="197824601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6"/>
          <p:cNvSpPr>
            <a:spLocks noGrp="1" noChangeArrowheads="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b="1">
                <a:solidFill>
                  <a:schemeClr val="tx1"/>
                </a:solidFill>
                <a:latin typeface="Comic Sans MS" charset="0"/>
              </a:defRPr>
            </a:lvl1pPr>
            <a:lvl2pPr marL="742950" indent="-285750">
              <a:defRPr sz="2000" b="1">
                <a:solidFill>
                  <a:schemeClr val="tx1"/>
                </a:solidFill>
                <a:latin typeface="Comic Sans MS" charset="0"/>
              </a:defRPr>
            </a:lvl2pPr>
            <a:lvl3pPr marL="1143000" indent="-228600">
              <a:defRPr sz="2000" b="1">
                <a:solidFill>
                  <a:schemeClr val="tx1"/>
                </a:solidFill>
                <a:latin typeface="Comic Sans MS" charset="0"/>
              </a:defRPr>
            </a:lvl3pPr>
            <a:lvl4pPr marL="1600200" indent="-228600">
              <a:defRPr sz="2000" b="1">
                <a:solidFill>
                  <a:schemeClr val="tx1"/>
                </a:solidFill>
                <a:latin typeface="Comic Sans MS" charset="0"/>
              </a:defRPr>
            </a:lvl4pPr>
            <a:lvl5pPr marL="2057400" indent="-228600">
              <a:defRPr sz="2000" b="1">
                <a:solidFill>
                  <a:schemeClr val="tx1"/>
                </a:solidFill>
                <a:latin typeface="Comic Sans MS" charset="0"/>
              </a:defRPr>
            </a:lvl5pPr>
            <a:lvl6pPr marL="2514600" indent="-228600" algn="ctr" eaLnBrk="0" fontAlgn="base" hangingPunct="0">
              <a:spcBef>
                <a:spcPct val="0"/>
              </a:spcBef>
              <a:spcAft>
                <a:spcPct val="0"/>
              </a:spcAft>
              <a:defRPr sz="2000" b="1">
                <a:solidFill>
                  <a:schemeClr val="tx1"/>
                </a:solidFill>
                <a:latin typeface="Comic Sans MS" charset="0"/>
              </a:defRPr>
            </a:lvl6pPr>
            <a:lvl7pPr marL="2971800" indent="-228600" algn="ctr" eaLnBrk="0" fontAlgn="base" hangingPunct="0">
              <a:spcBef>
                <a:spcPct val="0"/>
              </a:spcBef>
              <a:spcAft>
                <a:spcPct val="0"/>
              </a:spcAft>
              <a:defRPr sz="2000" b="1">
                <a:solidFill>
                  <a:schemeClr val="tx1"/>
                </a:solidFill>
                <a:latin typeface="Comic Sans MS" charset="0"/>
              </a:defRPr>
            </a:lvl7pPr>
            <a:lvl8pPr marL="3429000" indent="-228600" algn="ctr" eaLnBrk="0" fontAlgn="base" hangingPunct="0">
              <a:spcBef>
                <a:spcPct val="0"/>
              </a:spcBef>
              <a:spcAft>
                <a:spcPct val="0"/>
              </a:spcAft>
              <a:defRPr sz="2000" b="1">
                <a:solidFill>
                  <a:schemeClr val="tx1"/>
                </a:solidFill>
                <a:latin typeface="Comic Sans MS" charset="0"/>
              </a:defRPr>
            </a:lvl8pPr>
            <a:lvl9pPr marL="3886200" indent="-228600" algn="ctr" eaLnBrk="0" fontAlgn="base" hangingPunct="0">
              <a:spcBef>
                <a:spcPct val="0"/>
              </a:spcBef>
              <a:spcAft>
                <a:spcPct val="0"/>
              </a:spcAft>
              <a:defRPr sz="2000" b="1">
                <a:solidFill>
                  <a:schemeClr val="tx1"/>
                </a:solidFill>
                <a:latin typeface="Comic Sans MS" charset="0"/>
              </a:defRPr>
            </a:lvl9pPr>
          </a:lstStyle>
          <a:p>
            <a:pPr>
              <a:defRPr/>
            </a:pPr>
            <a:r>
              <a:rPr lang="en-US" altLang="en-US" sz="1200" b="0">
                <a:latin typeface="Arial" charset="0"/>
                <a:ea typeface="ＭＳ Ｐゴシック" charset="-128"/>
              </a:rPr>
              <a:t>Partners in Medical Education, Inc.</a:t>
            </a:r>
          </a:p>
        </p:txBody>
      </p:sp>
      <p:sp>
        <p:nvSpPr>
          <p:cNvPr id="47107"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b="1">
                <a:solidFill>
                  <a:schemeClr val="tx1"/>
                </a:solidFill>
                <a:latin typeface="Comic Sans MS" charset="0"/>
              </a:defRPr>
            </a:lvl1pPr>
            <a:lvl2pPr marL="742950" indent="-285750">
              <a:defRPr sz="2000" b="1">
                <a:solidFill>
                  <a:schemeClr val="tx1"/>
                </a:solidFill>
                <a:latin typeface="Comic Sans MS" charset="0"/>
              </a:defRPr>
            </a:lvl2pPr>
            <a:lvl3pPr marL="1143000" indent="-228600">
              <a:defRPr sz="2000" b="1">
                <a:solidFill>
                  <a:schemeClr val="tx1"/>
                </a:solidFill>
                <a:latin typeface="Comic Sans MS" charset="0"/>
              </a:defRPr>
            </a:lvl3pPr>
            <a:lvl4pPr marL="1600200" indent="-228600">
              <a:defRPr sz="2000" b="1">
                <a:solidFill>
                  <a:schemeClr val="tx1"/>
                </a:solidFill>
                <a:latin typeface="Comic Sans MS" charset="0"/>
              </a:defRPr>
            </a:lvl4pPr>
            <a:lvl5pPr marL="2057400" indent="-228600">
              <a:defRPr sz="2000" b="1">
                <a:solidFill>
                  <a:schemeClr val="tx1"/>
                </a:solidFill>
                <a:latin typeface="Comic Sans MS" charset="0"/>
              </a:defRPr>
            </a:lvl5pPr>
            <a:lvl6pPr marL="2514600" indent="-228600" algn="ctr" eaLnBrk="0" fontAlgn="base" hangingPunct="0">
              <a:spcBef>
                <a:spcPct val="0"/>
              </a:spcBef>
              <a:spcAft>
                <a:spcPct val="0"/>
              </a:spcAft>
              <a:defRPr sz="2000" b="1">
                <a:solidFill>
                  <a:schemeClr val="tx1"/>
                </a:solidFill>
                <a:latin typeface="Comic Sans MS" charset="0"/>
              </a:defRPr>
            </a:lvl6pPr>
            <a:lvl7pPr marL="2971800" indent="-228600" algn="ctr" eaLnBrk="0" fontAlgn="base" hangingPunct="0">
              <a:spcBef>
                <a:spcPct val="0"/>
              </a:spcBef>
              <a:spcAft>
                <a:spcPct val="0"/>
              </a:spcAft>
              <a:defRPr sz="2000" b="1">
                <a:solidFill>
                  <a:schemeClr val="tx1"/>
                </a:solidFill>
                <a:latin typeface="Comic Sans MS" charset="0"/>
              </a:defRPr>
            </a:lvl7pPr>
            <a:lvl8pPr marL="3429000" indent="-228600" algn="ctr" eaLnBrk="0" fontAlgn="base" hangingPunct="0">
              <a:spcBef>
                <a:spcPct val="0"/>
              </a:spcBef>
              <a:spcAft>
                <a:spcPct val="0"/>
              </a:spcAft>
              <a:defRPr sz="2000" b="1">
                <a:solidFill>
                  <a:schemeClr val="tx1"/>
                </a:solidFill>
                <a:latin typeface="Comic Sans MS" charset="0"/>
              </a:defRPr>
            </a:lvl8pPr>
            <a:lvl9pPr marL="3886200" indent="-228600" algn="ctr" eaLnBrk="0" fontAlgn="base" hangingPunct="0">
              <a:spcBef>
                <a:spcPct val="0"/>
              </a:spcBef>
              <a:spcAft>
                <a:spcPct val="0"/>
              </a:spcAft>
              <a:defRPr sz="2000" b="1">
                <a:solidFill>
                  <a:schemeClr val="tx1"/>
                </a:solidFill>
                <a:latin typeface="Comic Sans MS" charset="0"/>
              </a:defRPr>
            </a:lvl9pPr>
          </a:lstStyle>
          <a:p>
            <a:pPr>
              <a:defRPr/>
            </a:pPr>
            <a:fld id="{FB2AD385-51AB-1248-8EB4-35AA1D74A638}" type="slidenum">
              <a:rPr lang="en-US" altLang="en-US" sz="1200" b="0" smtClean="0">
                <a:latin typeface="Arial" charset="0"/>
                <a:ea typeface="ＭＳ Ｐゴシック" charset="-128"/>
              </a:rPr>
              <a:pPr>
                <a:defRPr/>
              </a:pPr>
              <a:t>1</a:t>
            </a:fld>
            <a:endParaRPr lang="en-US" altLang="en-US" sz="1200" b="0" smtClean="0">
              <a:latin typeface="Arial" charset="0"/>
              <a:ea typeface="ＭＳ Ｐゴシック" charset="-128"/>
            </a:endParaRPr>
          </a:p>
        </p:txBody>
      </p:sp>
      <p:sp>
        <p:nvSpPr>
          <p:cNvPr id="47108" name="Rectangle 2"/>
          <p:cNvSpPr>
            <a:spLocks noGrp="1" noRot="1" noChangeAspect="1" noChangeArrowheads="1" noTextEdit="1"/>
          </p:cNvSpPr>
          <p:nvPr>
            <p:ph type="sldImg"/>
          </p:nvPr>
        </p:nvSpPr>
        <p:spPr>
          <a:ln/>
        </p:spPr>
      </p:sp>
      <p:sp>
        <p:nvSpPr>
          <p:cNvPr id="47109"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marL="231775" indent="-231775" eaLnBrk="1" hangingPunct="1">
              <a:defRPr/>
            </a:pPr>
            <a:endParaRPr lang="en-US" altLang="en-US"/>
          </a:p>
        </p:txBody>
      </p:sp>
    </p:spTree>
    <p:extLst>
      <p:ext uri="{BB962C8B-B14F-4D97-AF65-F5344CB8AC3E}">
        <p14:creationId xmlns:p14="http://schemas.microsoft.com/office/powerpoint/2010/main" val="1764199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tLang="en-US"/>
          </a:p>
        </p:txBody>
      </p:sp>
      <p:sp>
        <p:nvSpPr>
          <p:cNvPr id="56324" name="Footer Placeholder 3"/>
          <p:cNvSpPr>
            <a:spLocks noGrp="1"/>
          </p:cNvSpPr>
          <p:nvPr>
            <p:ph type="ftr" sz="quarter" idx="4"/>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b="1">
                <a:solidFill>
                  <a:schemeClr val="tx1"/>
                </a:solidFill>
                <a:latin typeface="Comic Sans MS" charset="0"/>
              </a:defRPr>
            </a:lvl1pPr>
            <a:lvl2pPr marL="742950" indent="-285750">
              <a:defRPr sz="2000" b="1">
                <a:solidFill>
                  <a:schemeClr val="tx1"/>
                </a:solidFill>
                <a:latin typeface="Comic Sans MS" charset="0"/>
              </a:defRPr>
            </a:lvl2pPr>
            <a:lvl3pPr marL="1143000" indent="-228600">
              <a:defRPr sz="2000" b="1">
                <a:solidFill>
                  <a:schemeClr val="tx1"/>
                </a:solidFill>
                <a:latin typeface="Comic Sans MS" charset="0"/>
              </a:defRPr>
            </a:lvl3pPr>
            <a:lvl4pPr marL="1600200" indent="-228600">
              <a:defRPr sz="2000" b="1">
                <a:solidFill>
                  <a:schemeClr val="tx1"/>
                </a:solidFill>
                <a:latin typeface="Comic Sans MS" charset="0"/>
              </a:defRPr>
            </a:lvl4pPr>
            <a:lvl5pPr marL="2057400" indent="-228600">
              <a:defRPr sz="2000" b="1">
                <a:solidFill>
                  <a:schemeClr val="tx1"/>
                </a:solidFill>
                <a:latin typeface="Comic Sans MS" charset="0"/>
              </a:defRPr>
            </a:lvl5pPr>
            <a:lvl6pPr marL="2514600" indent="-228600" algn="ctr" eaLnBrk="0" fontAlgn="base" hangingPunct="0">
              <a:spcBef>
                <a:spcPct val="0"/>
              </a:spcBef>
              <a:spcAft>
                <a:spcPct val="0"/>
              </a:spcAft>
              <a:defRPr sz="2000" b="1">
                <a:solidFill>
                  <a:schemeClr val="tx1"/>
                </a:solidFill>
                <a:latin typeface="Comic Sans MS" charset="0"/>
              </a:defRPr>
            </a:lvl6pPr>
            <a:lvl7pPr marL="2971800" indent="-228600" algn="ctr" eaLnBrk="0" fontAlgn="base" hangingPunct="0">
              <a:spcBef>
                <a:spcPct val="0"/>
              </a:spcBef>
              <a:spcAft>
                <a:spcPct val="0"/>
              </a:spcAft>
              <a:defRPr sz="2000" b="1">
                <a:solidFill>
                  <a:schemeClr val="tx1"/>
                </a:solidFill>
                <a:latin typeface="Comic Sans MS" charset="0"/>
              </a:defRPr>
            </a:lvl7pPr>
            <a:lvl8pPr marL="3429000" indent="-228600" algn="ctr" eaLnBrk="0" fontAlgn="base" hangingPunct="0">
              <a:spcBef>
                <a:spcPct val="0"/>
              </a:spcBef>
              <a:spcAft>
                <a:spcPct val="0"/>
              </a:spcAft>
              <a:defRPr sz="2000" b="1">
                <a:solidFill>
                  <a:schemeClr val="tx1"/>
                </a:solidFill>
                <a:latin typeface="Comic Sans MS" charset="0"/>
              </a:defRPr>
            </a:lvl8pPr>
            <a:lvl9pPr marL="3886200" indent="-228600" algn="ctr" eaLnBrk="0" fontAlgn="base" hangingPunct="0">
              <a:spcBef>
                <a:spcPct val="0"/>
              </a:spcBef>
              <a:spcAft>
                <a:spcPct val="0"/>
              </a:spcAft>
              <a:defRPr sz="2000" b="1">
                <a:solidFill>
                  <a:schemeClr val="tx1"/>
                </a:solidFill>
                <a:latin typeface="Comic Sans MS" charset="0"/>
              </a:defRPr>
            </a:lvl9pPr>
          </a:lstStyle>
          <a:p>
            <a:pPr>
              <a:defRPr/>
            </a:pPr>
            <a:r>
              <a:rPr lang="en-US" altLang="en-US" sz="1200" b="0">
                <a:latin typeface="Arial" charset="0"/>
              </a:rPr>
              <a:t>Partners in Medical Education, Inc.</a:t>
            </a:r>
          </a:p>
        </p:txBody>
      </p:sp>
      <p:sp>
        <p:nvSpPr>
          <p:cNvPr id="56325" name="Slide Number Placeholder 4"/>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b="1">
                <a:solidFill>
                  <a:schemeClr val="tx1"/>
                </a:solidFill>
                <a:latin typeface="Comic Sans MS" charset="0"/>
              </a:defRPr>
            </a:lvl1pPr>
            <a:lvl2pPr marL="742950" indent="-285750">
              <a:defRPr sz="2000" b="1">
                <a:solidFill>
                  <a:schemeClr val="tx1"/>
                </a:solidFill>
                <a:latin typeface="Comic Sans MS" charset="0"/>
              </a:defRPr>
            </a:lvl2pPr>
            <a:lvl3pPr marL="1143000" indent="-228600">
              <a:defRPr sz="2000" b="1">
                <a:solidFill>
                  <a:schemeClr val="tx1"/>
                </a:solidFill>
                <a:latin typeface="Comic Sans MS" charset="0"/>
              </a:defRPr>
            </a:lvl3pPr>
            <a:lvl4pPr marL="1600200" indent="-228600">
              <a:defRPr sz="2000" b="1">
                <a:solidFill>
                  <a:schemeClr val="tx1"/>
                </a:solidFill>
                <a:latin typeface="Comic Sans MS" charset="0"/>
              </a:defRPr>
            </a:lvl4pPr>
            <a:lvl5pPr marL="2057400" indent="-228600">
              <a:defRPr sz="2000" b="1">
                <a:solidFill>
                  <a:schemeClr val="tx1"/>
                </a:solidFill>
                <a:latin typeface="Comic Sans MS" charset="0"/>
              </a:defRPr>
            </a:lvl5pPr>
            <a:lvl6pPr marL="2514600" indent="-228600" algn="ctr" eaLnBrk="0" fontAlgn="base" hangingPunct="0">
              <a:spcBef>
                <a:spcPct val="0"/>
              </a:spcBef>
              <a:spcAft>
                <a:spcPct val="0"/>
              </a:spcAft>
              <a:defRPr sz="2000" b="1">
                <a:solidFill>
                  <a:schemeClr val="tx1"/>
                </a:solidFill>
                <a:latin typeface="Comic Sans MS" charset="0"/>
              </a:defRPr>
            </a:lvl6pPr>
            <a:lvl7pPr marL="2971800" indent="-228600" algn="ctr" eaLnBrk="0" fontAlgn="base" hangingPunct="0">
              <a:spcBef>
                <a:spcPct val="0"/>
              </a:spcBef>
              <a:spcAft>
                <a:spcPct val="0"/>
              </a:spcAft>
              <a:defRPr sz="2000" b="1">
                <a:solidFill>
                  <a:schemeClr val="tx1"/>
                </a:solidFill>
                <a:latin typeface="Comic Sans MS" charset="0"/>
              </a:defRPr>
            </a:lvl7pPr>
            <a:lvl8pPr marL="3429000" indent="-228600" algn="ctr" eaLnBrk="0" fontAlgn="base" hangingPunct="0">
              <a:spcBef>
                <a:spcPct val="0"/>
              </a:spcBef>
              <a:spcAft>
                <a:spcPct val="0"/>
              </a:spcAft>
              <a:defRPr sz="2000" b="1">
                <a:solidFill>
                  <a:schemeClr val="tx1"/>
                </a:solidFill>
                <a:latin typeface="Comic Sans MS" charset="0"/>
              </a:defRPr>
            </a:lvl8pPr>
            <a:lvl9pPr marL="3886200" indent="-228600" algn="ctr" eaLnBrk="0" fontAlgn="base" hangingPunct="0">
              <a:spcBef>
                <a:spcPct val="0"/>
              </a:spcBef>
              <a:spcAft>
                <a:spcPct val="0"/>
              </a:spcAft>
              <a:defRPr sz="2000" b="1">
                <a:solidFill>
                  <a:schemeClr val="tx1"/>
                </a:solidFill>
                <a:latin typeface="Comic Sans MS" charset="0"/>
              </a:defRPr>
            </a:lvl9pPr>
          </a:lstStyle>
          <a:p>
            <a:pPr>
              <a:defRPr/>
            </a:pPr>
            <a:fld id="{30D0DD93-0FDB-F84A-9FDD-A5D991F7D876}" type="slidenum">
              <a:rPr lang="en-US" altLang="en-US" sz="1200" b="0" smtClean="0">
                <a:latin typeface="Arial" charset="0"/>
              </a:rPr>
              <a:pPr>
                <a:defRPr/>
              </a:pPr>
              <a:t>11</a:t>
            </a:fld>
            <a:endParaRPr lang="en-US" altLang="en-US" sz="1200" b="0" smtClean="0">
              <a:latin typeface="Arial" charset="0"/>
            </a:endParaRPr>
          </a:p>
        </p:txBody>
      </p:sp>
    </p:spTree>
    <p:extLst>
      <p:ext uri="{BB962C8B-B14F-4D97-AF65-F5344CB8AC3E}">
        <p14:creationId xmlns:p14="http://schemas.microsoft.com/office/powerpoint/2010/main" val="833286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tLang="en-US"/>
          </a:p>
        </p:txBody>
      </p:sp>
      <p:sp>
        <p:nvSpPr>
          <p:cNvPr id="57348" name="Footer Placeholder 3"/>
          <p:cNvSpPr>
            <a:spLocks noGrp="1"/>
          </p:cNvSpPr>
          <p:nvPr>
            <p:ph type="ftr" sz="quarter" idx="4"/>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b="1">
                <a:solidFill>
                  <a:schemeClr val="tx1"/>
                </a:solidFill>
                <a:latin typeface="Comic Sans MS" charset="0"/>
              </a:defRPr>
            </a:lvl1pPr>
            <a:lvl2pPr marL="742950" indent="-285750">
              <a:defRPr sz="2000" b="1">
                <a:solidFill>
                  <a:schemeClr val="tx1"/>
                </a:solidFill>
                <a:latin typeface="Comic Sans MS" charset="0"/>
              </a:defRPr>
            </a:lvl2pPr>
            <a:lvl3pPr marL="1143000" indent="-228600">
              <a:defRPr sz="2000" b="1">
                <a:solidFill>
                  <a:schemeClr val="tx1"/>
                </a:solidFill>
                <a:latin typeface="Comic Sans MS" charset="0"/>
              </a:defRPr>
            </a:lvl3pPr>
            <a:lvl4pPr marL="1600200" indent="-228600">
              <a:defRPr sz="2000" b="1">
                <a:solidFill>
                  <a:schemeClr val="tx1"/>
                </a:solidFill>
                <a:latin typeface="Comic Sans MS" charset="0"/>
              </a:defRPr>
            </a:lvl4pPr>
            <a:lvl5pPr marL="2057400" indent="-228600">
              <a:defRPr sz="2000" b="1">
                <a:solidFill>
                  <a:schemeClr val="tx1"/>
                </a:solidFill>
                <a:latin typeface="Comic Sans MS" charset="0"/>
              </a:defRPr>
            </a:lvl5pPr>
            <a:lvl6pPr marL="2514600" indent="-228600" algn="ctr" eaLnBrk="0" fontAlgn="base" hangingPunct="0">
              <a:spcBef>
                <a:spcPct val="0"/>
              </a:spcBef>
              <a:spcAft>
                <a:spcPct val="0"/>
              </a:spcAft>
              <a:defRPr sz="2000" b="1">
                <a:solidFill>
                  <a:schemeClr val="tx1"/>
                </a:solidFill>
                <a:latin typeface="Comic Sans MS" charset="0"/>
              </a:defRPr>
            </a:lvl6pPr>
            <a:lvl7pPr marL="2971800" indent="-228600" algn="ctr" eaLnBrk="0" fontAlgn="base" hangingPunct="0">
              <a:spcBef>
                <a:spcPct val="0"/>
              </a:spcBef>
              <a:spcAft>
                <a:spcPct val="0"/>
              </a:spcAft>
              <a:defRPr sz="2000" b="1">
                <a:solidFill>
                  <a:schemeClr val="tx1"/>
                </a:solidFill>
                <a:latin typeface="Comic Sans MS" charset="0"/>
              </a:defRPr>
            </a:lvl7pPr>
            <a:lvl8pPr marL="3429000" indent="-228600" algn="ctr" eaLnBrk="0" fontAlgn="base" hangingPunct="0">
              <a:spcBef>
                <a:spcPct val="0"/>
              </a:spcBef>
              <a:spcAft>
                <a:spcPct val="0"/>
              </a:spcAft>
              <a:defRPr sz="2000" b="1">
                <a:solidFill>
                  <a:schemeClr val="tx1"/>
                </a:solidFill>
                <a:latin typeface="Comic Sans MS" charset="0"/>
              </a:defRPr>
            </a:lvl8pPr>
            <a:lvl9pPr marL="3886200" indent="-228600" algn="ctr" eaLnBrk="0" fontAlgn="base" hangingPunct="0">
              <a:spcBef>
                <a:spcPct val="0"/>
              </a:spcBef>
              <a:spcAft>
                <a:spcPct val="0"/>
              </a:spcAft>
              <a:defRPr sz="2000" b="1">
                <a:solidFill>
                  <a:schemeClr val="tx1"/>
                </a:solidFill>
                <a:latin typeface="Comic Sans MS" charset="0"/>
              </a:defRPr>
            </a:lvl9pPr>
          </a:lstStyle>
          <a:p>
            <a:pPr>
              <a:defRPr/>
            </a:pPr>
            <a:r>
              <a:rPr lang="en-US" altLang="en-US" sz="1200" b="0">
                <a:latin typeface="Arial" charset="0"/>
              </a:rPr>
              <a:t>Partners in Medical Education, Inc.</a:t>
            </a:r>
          </a:p>
        </p:txBody>
      </p:sp>
      <p:sp>
        <p:nvSpPr>
          <p:cNvPr id="57349" name="Slide Number Placeholder 4"/>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b="1">
                <a:solidFill>
                  <a:schemeClr val="tx1"/>
                </a:solidFill>
                <a:latin typeface="Comic Sans MS" charset="0"/>
              </a:defRPr>
            </a:lvl1pPr>
            <a:lvl2pPr marL="742950" indent="-285750">
              <a:defRPr sz="2000" b="1">
                <a:solidFill>
                  <a:schemeClr val="tx1"/>
                </a:solidFill>
                <a:latin typeface="Comic Sans MS" charset="0"/>
              </a:defRPr>
            </a:lvl2pPr>
            <a:lvl3pPr marL="1143000" indent="-228600">
              <a:defRPr sz="2000" b="1">
                <a:solidFill>
                  <a:schemeClr val="tx1"/>
                </a:solidFill>
                <a:latin typeface="Comic Sans MS" charset="0"/>
              </a:defRPr>
            </a:lvl3pPr>
            <a:lvl4pPr marL="1600200" indent="-228600">
              <a:defRPr sz="2000" b="1">
                <a:solidFill>
                  <a:schemeClr val="tx1"/>
                </a:solidFill>
                <a:latin typeface="Comic Sans MS" charset="0"/>
              </a:defRPr>
            </a:lvl4pPr>
            <a:lvl5pPr marL="2057400" indent="-228600">
              <a:defRPr sz="2000" b="1">
                <a:solidFill>
                  <a:schemeClr val="tx1"/>
                </a:solidFill>
                <a:latin typeface="Comic Sans MS" charset="0"/>
              </a:defRPr>
            </a:lvl5pPr>
            <a:lvl6pPr marL="2514600" indent="-228600" algn="ctr" eaLnBrk="0" fontAlgn="base" hangingPunct="0">
              <a:spcBef>
                <a:spcPct val="0"/>
              </a:spcBef>
              <a:spcAft>
                <a:spcPct val="0"/>
              </a:spcAft>
              <a:defRPr sz="2000" b="1">
                <a:solidFill>
                  <a:schemeClr val="tx1"/>
                </a:solidFill>
                <a:latin typeface="Comic Sans MS" charset="0"/>
              </a:defRPr>
            </a:lvl6pPr>
            <a:lvl7pPr marL="2971800" indent="-228600" algn="ctr" eaLnBrk="0" fontAlgn="base" hangingPunct="0">
              <a:spcBef>
                <a:spcPct val="0"/>
              </a:spcBef>
              <a:spcAft>
                <a:spcPct val="0"/>
              </a:spcAft>
              <a:defRPr sz="2000" b="1">
                <a:solidFill>
                  <a:schemeClr val="tx1"/>
                </a:solidFill>
                <a:latin typeface="Comic Sans MS" charset="0"/>
              </a:defRPr>
            </a:lvl7pPr>
            <a:lvl8pPr marL="3429000" indent="-228600" algn="ctr" eaLnBrk="0" fontAlgn="base" hangingPunct="0">
              <a:spcBef>
                <a:spcPct val="0"/>
              </a:spcBef>
              <a:spcAft>
                <a:spcPct val="0"/>
              </a:spcAft>
              <a:defRPr sz="2000" b="1">
                <a:solidFill>
                  <a:schemeClr val="tx1"/>
                </a:solidFill>
                <a:latin typeface="Comic Sans MS" charset="0"/>
              </a:defRPr>
            </a:lvl8pPr>
            <a:lvl9pPr marL="3886200" indent="-228600" algn="ctr" eaLnBrk="0" fontAlgn="base" hangingPunct="0">
              <a:spcBef>
                <a:spcPct val="0"/>
              </a:spcBef>
              <a:spcAft>
                <a:spcPct val="0"/>
              </a:spcAft>
              <a:defRPr sz="2000" b="1">
                <a:solidFill>
                  <a:schemeClr val="tx1"/>
                </a:solidFill>
                <a:latin typeface="Comic Sans MS" charset="0"/>
              </a:defRPr>
            </a:lvl9pPr>
          </a:lstStyle>
          <a:p>
            <a:pPr>
              <a:defRPr/>
            </a:pPr>
            <a:fld id="{ED1F2477-AA9F-B449-AEB6-EA1A5FCA5AF8}" type="slidenum">
              <a:rPr lang="en-US" altLang="en-US" sz="1200" b="0" smtClean="0">
                <a:latin typeface="Arial" charset="0"/>
              </a:rPr>
              <a:pPr>
                <a:defRPr/>
              </a:pPr>
              <a:t>12</a:t>
            </a:fld>
            <a:endParaRPr lang="en-US" altLang="en-US" sz="1200" b="0" smtClean="0">
              <a:latin typeface="Arial" charset="0"/>
            </a:endParaRPr>
          </a:p>
        </p:txBody>
      </p:sp>
    </p:spTree>
    <p:extLst>
      <p:ext uri="{BB962C8B-B14F-4D97-AF65-F5344CB8AC3E}">
        <p14:creationId xmlns:p14="http://schemas.microsoft.com/office/powerpoint/2010/main" val="1311982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tLang="en-US"/>
          </a:p>
        </p:txBody>
      </p:sp>
      <p:sp>
        <p:nvSpPr>
          <p:cNvPr id="58372" name="Footer Placeholder 3"/>
          <p:cNvSpPr>
            <a:spLocks noGrp="1"/>
          </p:cNvSpPr>
          <p:nvPr>
            <p:ph type="ftr" sz="quarter" idx="4"/>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b="1">
                <a:solidFill>
                  <a:schemeClr val="tx1"/>
                </a:solidFill>
                <a:latin typeface="Comic Sans MS" charset="0"/>
              </a:defRPr>
            </a:lvl1pPr>
            <a:lvl2pPr marL="742950" indent="-285750">
              <a:defRPr sz="2000" b="1">
                <a:solidFill>
                  <a:schemeClr val="tx1"/>
                </a:solidFill>
                <a:latin typeface="Comic Sans MS" charset="0"/>
              </a:defRPr>
            </a:lvl2pPr>
            <a:lvl3pPr marL="1143000" indent="-228600">
              <a:defRPr sz="2000" b="1">
                <a:solidFill>
                  <a:schemeClr val="tx1"/>
                </a:solidFill>
                <a:latin typeface="Comic Sans MS" charset="0"/>
              </a:defRPr>
            </a:lvl3pPr>
            <a:lvl4pPr marL="1600200" indent="-228600">
              <a:defRPr sz="2000" b="1">
                <a:solidFill>
                  <a:schemeClr val="tx1"/>
                </a:solidFill>
                <a:latin typeface="Comic Sans MS" charset="0"/>
              </a:defRPr>
            </a:lvl4pPr>
            <a:lvl5pPr marL="2057400" indent="-228600">
              <a:defRPr sz="2000" b="1">
                <a:solidFill>
                  <a:schemeClr val="tx1"/>
                </a:solidFill>
                <a:latin typeface="Comic Sans MS" charset="0"/>
              </a:defRPr>
            </a:lvl5pPr>
            <a:lvl6pPr marL="2514600" indent="-228600" algn="ctr" eaLnBrk="0" fontAlgn="base" hangingPunct="0">
              <a:spcBef>
                <a:spcPct val="0"/>
              </a:spcBef>
              <a:spcAft>
                <a:spcPct val="0"/>
              </a:spcAft>
              <a:defRPr sz="2000" b="1">
                <a:solidFill>
                  <a:schemeClr val="tx1"/>
                </a:solidFill>
                <a:latin typeface="Comic Sans MS" charset="0"/>
              </a:defRPr>
            </a:lvl6pPr>
            <a:lvl7pPr marL="2971800" indent="-228600" algn="ctr" eaLnBrk="0" fontAlgn="base" hangingPunct="0">
              <a:spcBef>
                <a:spcPct val="0"/>
              </a:spcBef>
              <a:spcAft>
                <a:spcPct val="0"/>
              </a:spcAft>
              <a:defRPr sz="2000" b="1">
                <a:solidFill>
                  <a:schemeClr val="tx1"/>
                </a:solidFill>
                <a:latin typeface="Comic Sans MS" charset="0"/>
              </a:defRPr>
            </a:lvl7pPr>
            <a:lvl8pPr marL="3429000" indent="-228600" algn="ctr" eaLnBrk="0" fontAlgn="base" hangingPunct="0">
              <a:spcBef>
                <a:spcPct val="0"/>
              </a:spcBef>
              <a:spcAft>
                <a:spcPct val="0"/>
              </a:spcAft>
              <a:defRPr sz="2000" b="1">
                <a:solidFill>
                  <a:schemeClr val="tx1"/>
                </a:solidFill>
                <a:latin typeface="Comic Sans MS" charset="0"/>
              </a:defRPr>
            </a:lvl8pPr>
            <a:lvl9pPr marL="3886200" indent="-228600" algn="ctr" eaLnBrk="0" fontAlgn="base" hangingPunct="0">
              <a:spcBef>
                <a:spcPct val="0"/>
              </a:spcBef>
              <a:spcAft>
                <a:spcPct val="0"/>
              </a:spcAft>
              <a:defRPr sz="2000" b="1">
                <a:solidFill>
                  <a:schemeClr val="tx1"/>
                </a:solidFill>
                <a:latin typeface="Comic Sans MS" charset="0"/>
              </a:defRPr>
            </a:lvl9pPr>
          </a:lstStyle>
          <a:p>
            <a:pPr>
              <a:defRPr/>
            </a:pPr>
            <a:r>
              <a:rPr lang="en-US" altLang="en-US" sz="1200" b="0">
                <a:latin typeface="Arial" charset="0"/>
              </a:rPr>
              <a:t>Partners in Medical Education, Inc.</a:t>
            </a:r>
          </a:p>
        </p:txBody>
      </p:sp>
      <p:sp>
        <p:nvSpPr>
          <p:cNvPr id="58373" name="Slide Number Placeholder 4"/>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b="1">
                <a:solidFill>
                  <a:schemeClr val="tx1"/>
                </a:solidFill>
                <a:latin typeface="Comic Sans MS" charset="0"/>
              </a:defRPr>
            </a:lvl1pPr>
            <a:lvl2pPr marL="742950" indent="-285750">
              <a:defRPr sz="2000" b="1">
                <a:solidFill>
                  <a:schemeClr val="tx1"/>
                </a:solidFill>
                <a:latin typeface="Comic Sans MS" charset="0"/>
              </a:defRPr>
            </a:lvl2pPr>
            <a:lvl3pPr marL="1143000" indent="-228600">
              <a:defRPr sz="2000" b="1">
                <a:solidFill>
                  <a:schemeClr val="tx1"/>
                </a:solidFill>
                <a:latin typeface="Comic Sans MS" charset="0"/>
              </a:defRPr>
            </a:lvl3pPr>
            <a:lvl4pPr marL="1600200" indent="-228600">
              <a:defRPr sz="2000" b="1">
                <a:solidFill>
                  <a:schemeClr val="tx1"/>
                </a:solidFill>
                <a:latin typeface="Comic Sans MS" charset="0"/>
              </a:defRPr>
            </a:lvl4pPr>
            <a:lvl5pPr marL="2057400" indent="-228600">
              <a:defRPr sz="2000" b="1">
                <a:solidFill>
                  <a:schemeClr val="tx1"/>
                </a:solidFill>
                <a:latin typeface="Comic Sans MS" charset="0"/>
              </a:defRPr>
            </a:lvl5pPr>
            <a:lvl6pPr marL="2514600" indent="-228600" algn="ctr" eaLnBrk="0" fontAlgn="base" hangingPunct="0">
              <a:spcBef>
                <a:spcPct val="0"/>
              </a:spcBef>
              <a:spcAft>
                <a:spcPct val="0"/>
              </a:spcAft>
              <a:defRPr sz="2000" b="1">
                <a:solidFill>
                  <a:schemeClr val="tx1"/>
                </a:solidFill>
                <a:latin typeface="Comic Sans MS" charset="0"/>
              </a:defRPr>
            </a:lvl6pPr>
            <a:lvl7pPr marL="2971800" indent="-228600" algn="ctr" eaLnBrk="0" fontAlgn="base" hangingPunct="0">
              <a:spcBef>
                <a:spcPct val="0"/>
              </a:spcBef>
              <a:spcAft>
                <a:spcPct val="0"/>
              </a:spcAft>
              <a:defRPr sz="2000" b="1">
                <a:solidFill>
                  <a:schemeClr val="tx1"/>
                </a:solidFill>
                <a:latin typeface="Comic Sans MS" charset="0"/>
              </a:defRPr>
            </a:lvl7pPr>
            <a:lvl8pPr marL="3429000" indent="-228600" algn="ctr" eaLnBrk="0" fontAlgn="base" hangingPunct="0">
              <a:spcBef>
                <a:spcPct val="0"/>
              </a:spcBef>
              <a:spcAft>
                <a:spcPct val="0"/>
              </a:spcAft>
              <a:defRPr sz="2000" b="1">
                <a:solidFill>
                  <a:schemeClr val="tx1"/>
                </a:solidFill>
                <a:latin typeface="Comic Sans MS" charset="0"/>
              </a:defRPr>
            </a:lvl8pPr>
            <a:lvl9pPr marL="3886200" indent="-228600" algn="ctr" eaLnBrk="0" fontAlgn="base" hangingPunct="0">
              <a:spcBef>
                <a:spcPct val="0"/>
              </a:spcBef>
              <a:spcAft>
                <a:spcPct val="0"/>
              </a:spcAft>
              <a:defRPr sz="2000" b="1">
                <a:solidFill>
                  <a:schemeClr val="tx1"/>
                </a:solidFill>
                <a:latin typeface="Comic Sans MS" charset="0"/>
              </a:defRPr>
            </a:lvl9pPr>
          </a:lstStyle>
          <a:p>
            <a:pPr>
              <a:defRPr/>
            </a:pPr>
            <a:fld id="{B658705D-0A13-404D-AC4F-82A8758A06F0}" type="slidenum">
              <a:rPr lang="en-US" altLang="en-US" sz="1200" b="0" smtClean="0">
                <a:latin typeface="Arial" charset="0"/>
              </a:rPr>
              <a:pPr>
                <a:defRPr/>
              </a:pPr>
              <a:t>13</a:t>
            </a:fld>
            <a:endParaRPr lang="en-US" altLang="en-US" sz="1200" b="0" smtClean="0">
              <a:latin typeface="Arial" charset="0"/>
            </a:endParaRPr>
          </a:p>
        </p:txBody>
      </p:sp>
    </p:spTree>
    <p:extLst>
      <p:ext uri="{BB962C8B-B14F-4D97-AF65-F5344CB8AC3E}">
        <p14:creationId xmlns:p14="http://schemas.microsoft.com/office/powerpoint/2010/main" val="122378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tLang="en-US"/>
          </a:p>
        </p:txBody>
      </p:sp>
      <p:sp>
        <p:nvSpPr>
          <p:cNvPr id="59396" name="Footer Placeholder 3"/>
          <p:cNvSpPr>
            <a:spLocks noGrp="1"/>
          </p:cNvSpPr>
          <p:nvPr>
            <p:ph type="ftr" sz="quarter" idx="4"/>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b="1">
                <a:solidFill>
                  <a:schemeClr val="tx1"/>
                </a:solidFill>
                <a:latin typeface="Comic Sans MS" charset="0"/>
              </a:defRPr>
            </a:lvl1pPr>
            <a:lvl2pPr marL="742950" indent="-285750">
              <a:defRPr sz="2000" b="1">
                <a:solidFill>
                  <a:schemeClr val="tx1"/>
                </a:solidFill>
                <a:latin typeface="Comic Sans MS" charset="0"/>
              </a:defRPr>
            </a:lvl2pPr>
            <a:lvl3pPr marL="1143000" indent="-228600">
              <a:defRPr sz="2000" b="1">
                <a:solidFill>
                  <a:schemeClr val="tx1"/>
                </a:solidFill>
                <a:latin typeface="Comic Sans MS" charset="0"/>
              </a:defRPr>
            </a:lvl3pPr>
            <a:lvl4pPr marL="1600200" indent="-228600">
              <a:defRPr sz="2000" b="1">
                <a:solidFill>
                  <a:schemeClr val="tx1"/>
                </a:solidFill>
                <a:latin typeface="Comic Sans MS" charset="0"/>
              </a:defRPr>
            </a:lvl4pPr>
            <a:lvl5pPr marL="2057400" indent="-228600">
              <a:defRPr sz="2000" b="1">
                <a:solidFill>
                  <a:schemeClr val="tx1"/>
                </a:solidFill>
                <a:latin typeface="Comic Sans MS" charset="0"/>
              </a:defRPr>
            </a:lvl5pPr>
            <a:lvl6pPr marL="2514600" indent="-228600" algn="ctr" eaLnBrk="0" fontAlgn="base" hangingPunct="0">
              <a:spcBef>
                <a:spcPct val="0"/>
              </a:spcBef>
              <a:spcAft>
                <a:spcPct val="0"/>
              </a:spcAft>
              <a:defRPr sz="2000" b="1">
                <a:solidFill>
                  <a:schemeClr val="tx1"/>
                </a:solidFill>
                <a:latin typeface="Comic Sans MS" charset="0"/>
              </a:defRPr>
            </a:lvl6pPr>
            <a:lvl7pPr marL="2971800" indent="-228600" algn="ctr" eaLnBrk="0" fontAlgn="base" hangingPunct="0">
              <a:spcBef>
                <a:spcPct val="0"/>
              </a:spcBef>
              <a:spcAft>
                <a:spcPct val="0"/>
              </a:spcAft>
              <a:defRPr sz="2000" b="1">
                <a:solidFill>
                  <a:schemeClr val="tx1"/>
                </a:solidFill>
                <a:latin typeface="Comic Sans MS" charset="0"/>
              </a:defRPr>
            </a:lvl7pPr>
            <a:lvl8pPr marL="3429000" indent="-228600" algn="ctr" eaLnBrk="0" fontAlgn="base" hangingPunct="0">
              <a:spcBef>
                <a:spcPct val="0"/>
              </a:spcBef>
              <a:spcAft>
                <a:spcPct val="0"/>
              </a:spcAft>
              <a:defRPr sz="2000" b="1">
                <a:solidFill>
                  <a:schemeClr val="tx1"/>
                </a:solidFill>
                <a:latin typeface="Comic Sans MS" charset="0"/>
              </a:defRPr>
            </a:lvl8pPr>
            <a:lvl9pPr marL="3886200" indent="-228600" algn="ctr" eaLnBrk="0" fontAlgn="base" hangingPunct="0">
              <a:spcBef>
                <a:spcPct val="0"/>
              </a:spcBef>
              <a:spcAft>
                <a:spcPct val="0"/>
              </a:spcAft>
              <a:defRPr sz="2000" b="1">
                <a:solidFill>
                  <a:schemeClr val="tx1"/>
                </a:solidFill>
                <a:latin typeface="Comic Sans MS" charset="0"/>
              </a:defRPr>
            </a:lvl9pPr>
          </a:lstStyle>
          <a:p>
            <a:pPr>
              <a:defRPr/>
            </a:pPr>
            <a:r>
              <a:rPr lang="en-US" altLang="en-US" sz="1200" b="0">
                <a:latin typeface="Arial" charset="0"/>
              </a:rPr>
              <a:t>Partners in Medical Education, Inc.</a:t>
            </a:r>
          </a:p>
        </p:txBody>
      </p:sp>
      <p:sp>
        <p:nvSpPr>
          <p:cNvPr id="59397" name="Slide Number Placeholder 4"/>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b="1">
                <a:solidFill>
                  <a:schemeClr val="tx1"/>
                </a:solidFill>
                <a:latin typeface="Comic Sans MS" charset="0"/>
              </a:defRPr>
            </a:lvl1pPr>
            <a:lvl2pPr marL="742950" indent="-285750">
              <a:defRPr sz="2000" b="1">
                <a:solidFill>
                  <a:schemeClr val="tx1"/>
                </a:solidFill>
                <a:latin typeface="Comic Sans MS" charset="0"/>
              </a:defRPr>
            </a:lvl2pPr>
            <a:lvl3pPr marL="1143000" indent="-228600">
              <a:defRPr sz="2000" b="1">
                <a:solidFill>
                  <a:schemeClr val="tx1"/>
                </a:solidFill>
                <a:latin typeface="Comic Sans MS" charset="0"/>
              </a:defRPr>
            </a:lvl3pPr>
            <a:lvl4pPr marL="1600200" indent="-228600">
              <a:defRPr sz="2000" b="1">
                <a:solidFill>
                  <a:schemeClr val="tx1"/>
                </a:solidFill>
                <a:latin typeface="Comic Sans MS" charset="0"/>
              </a:defRPr>
            </a:lvl4pPr>
            <a:lvl5pPr marL="2057400" indent="-228600">
              <a:defRPr sz="2000" b="1">
                <a:solidFill>
                  <a:schemeClr val="tx1"/>
                </a:solidFill>
                <a:latin typeface="Comic Sans MS" charset="0"/>
              </a:defRPr>
            </a:lvl5pPr>
            <a:lvl6pPr marL="2514600" indent="-228600" algn="ctr" eaLnBrk="0" fontAlgn="base" hangingPunct="0">
              <a:spcBef>
                <a:spcPct val="0"/>
              </a:spcBef>
              <a:spcAft>
                <a:spcPct val="0"/>
              </a:spcAft>
              <a:defRPr sz="2000" b="1">
                <a:solidFill>
                  <a:schemeClr val="tx1"/>
                </a:solidFill>
                <a:latin typeface="Comic Sans MS" charset="0"/>
              </a:defRPr>
            </a:lvl6pPr>
            <a:lvl7pPr marL="2971800" indent="-228600" algn="ctr" eaLnBrk="0" fontAlgn="base" hangingPunct="0">
              <a:spcBef>
                <a:spcPct val="0"/>
              </a:spcBef>
              <a:spcAft>
                <a:spcPct val="0"/>
              </a:spcAft>
              <a:defRPr sz="2000" b="1">
                <a:solidFill>
                  <a:schemeClr val="tx1"/>
                </a:solidFill>
                <a:latin typeface="Comic Sans MS" charset="0"/>
              </a:defRPr>
            </a:lvl7pPr>
            <a:lvl8pPr marL="3429000" indent="-228600" algn="ctr" eaLnBrk="0" fontAlgn="base" hangingPunct="0">
              <a:spcBef>
                <a:spcPct val="0"/>
              </a:spcBef>
              <a:spcAft>
                <a:spcPct val="0"/>
              </a:spcAft>
              <a:defRPr sz="2000" b="1">
                <a:solidFill>
                  <a:schemeClr val="tx1"/>
                </a:solidFill>
                <a:latin typeface="Comic Sans MS" charset="0"/>
              </a:defRPr>
            </a:lvl8pPr>
            <a:lvl9pPr marL="3886200" indent="-228600" algn="ctr" eaLnBrk="0" fontAlgn="base" hangingPunct="0">
              <a:spcBef>
                <a:spcPct val="0"/>
              </a:spcBef>
              <a:spcAft>
                <a:spcPct val="0"/>
              </a:spcAft>
              <a:defRPr sz="2000" b="1">
                <a:solidFill>
                  <a:schemeClr val="tx1"/>
                </a:solidFill>
                <a:latin typeface="Comic Sans MS" charset="0"/>
              </a:defRPr>
            </a:lvl9pPr>
          </a:lstStyle>
          <a:p>
            <a:pPr>
              <a:defRPr/>
            </a:pPr>
            <a:fld id="{D05F5002-88CA-1047-AECE-AD3954EF1240}" type="slidenum">
              <a:rPr lang="en-US" altLang="en-US" sz="1200" b="0" smtClean="0">
                <a:latin typeface="Arial" charset="0"/>
              </a:rPr>
              <a:pPr>
                <a:defRPr/>
              </a:pPr>
              <a:t>14</a:t>
            </a:fld>
            <a:endParaRPr lang="en-US" altLang="en-US" sz="1200" b="0" smtClean="0">
              <a:latin typeface="Arial" charset="0"/>
            </a:endParaRPr>
          </a:p>
        </p:txBody>
      </p:sp>
    </p:spTree>
    <p:extLst>
      <p:ext uri="{BB962C8B-B14F-4D97-AF65-F5344CB8AC3E}">
        <p14:creationId xmlns:p14="http://schemas.microsoft.com/office/powerpoint/2010/main" val="1669397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tLang="en-US"/>
          </a:p>
        </p:txBody>
      </p:sp>
      <p:sp>
        <p:nvSpPr>
          <p:cNvPr id="60420" name="Footer Placeholder 3"/>
          <p:cNvSpPr>
            <a:spLocks noGrp="1"/>
          </p:cNvSpPr>
          <p:nvPr>
            <p:ph type="ftr" sz="quarter" idx="4"/>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b="1">
                <a:solidFill>
                  <a:schemeClr val="tx1"/>
                </a:solidFill>
                <a:latin typeface="Comic Sans MS" charset="0"/>
              </a:defRPr>
            </a:lvl1pPr>
            <a:lvl2pPr marL="742950" indent="-285750">
              <a:defRPr sz="2000" b="1">
                <a:solidFill>
                  <a:schemeClr val="tx1"/>
                </a:solidFill>
                <a:latin typeface="Comic Sans MS" charset="0"/>
              </a:defRPr>
            </a:lvl2pPr>
            <a:lvl3pPr marL="1143000" indent="-228600">
              <a:defRPr sz="2000" b="1">
                <a:solidFill>
                  <a:schemeClr val="tx1"/>
                </a:solidFill>
                <a:latin typeface="Comic Sans MS" charset="0"/>
              </a:defRPr>
            </a:lvl3pPr>
            <a:lvl4pPr marL="1600200" indent="-228600">
              <a:defRPr sz="2000" b="1">
                <a:solidFill>
                  <a:schemeClr val="tx1"/>
                </a:solidFill>
                <a:latin typeface="Comic Sans MS" charset="0"/>
              </a:defRPr>
            </a:lvl4pPr>
            <a:lvl5pPr marL="2057400" indent="-228600">
              <a:defRPr sz="2000" b="1">
                <a:solidFill>
                  <a:schemeClr val="tx1"/>
                </a:solidFill>
                <a:latin typeface="Comic Sans MS" charset="0"/>
              </a:defRPr>
            </a:lvl5pPr>
            <a:lvl6pPr marL="2514600" indent="-228600" algn="ctr" eaLnBrk="0" fontAlgn="base" hangingPunct="0">
              <a:spcBef>
                <a:spcPct val="0"/>
              </a:spcBef>
              <a:spcAft>
                <a:spcPct val="0"/>
              </a:spcAft>
              <a:defRPr sz="2000" b="1">
                <a:solidFill>
                  <a:schemeClr val="tx1"/>
                </a:solidFill>
                <a:latin typeface="Comic Sans MS" charset="0"/>
              </a:defRPr>
            </a:lvl6pPr>
            <a:lvl7pPr marL="2971800" indent="-228600" algn="ctr" eaLnBrk="0" fontAlgn="base" hangingPunct="0">
              <a:spcBef>
                <a:spcPct val="0"/>
              </a:spcBef>
              <a:spcAft>
                <a:spcPct val="0"/>
              </a:spcAft>
              <a:defRPr sz="2000" b="1">
                <a:solidFill>
                  <a:schemeClr val="tx1"/>
                </a:solidFill>
                <a:latin typeface="Comic Sans MS" charset="0"/>
              </a:defRPr>
            </a:lvl7pPr>
            <a:lvl8pPr marL="3429000" indent="-228600" algn="ctr" eaLnBrk="0" fontAlgn="base" hangingPunct="0">
              <a:spcBef>
                <a:spcPct val="0"/>
              </a:spcBef>
              <a:spcAft>
                <a:spcPct val="0"/>
              </a:spcAft>
              <a:defRPr sz="2000" b="1">
                <a:solidFill>
                  <a:schemeClr val="tx1"/>
                </a:solidFill>
                <a:latin typeface="Comic Sans MS" charset="0"/>
              </a:defRPr>
            </a:lvl8pPr>
            <a:lvl9pPr marL="3886200" indent="-228600" algn="ctr" eaLnBrk="0" fontAlgn="base" hangingPunct="0">
              <a:spcBef>
                <a:spcPct val="0"/>
              </a:spcBef>
              <a:spcAft>
                <a:spcPct val="0"/>
              </a:spcAft>
              <a:defRPr sz="2000" b="1">
                <a:solidFill>
                  <a:schemeClr val="tx1"/>
                </a:solidFill>
                <a:latin typeface="Comic Sans MS" charset="0"/>
              </a:defRPr>
            </a:lvl9pPr>
          </a:lstStyle>
          <a:p>
            <a:pPr>
              <a:defRPr/>
            </a:pPr>
            <a:r>
              <a:rPr lang="en-US" altLang="en-US" sz="1200" b="0">
                <a:latin typeface="Arial" charset="0"/>
              </a:rPr>
              <a:t>Partners in Medical Education, Inc.</a:t>
            </a:r>
          </a:p>
        </p:txBody>
      </p:sp>
      <p:sp>
        <p:nvSpPr>
          <p:cNvPr id="60421" name="Slide Number Placeholder 4"/>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b="1">
                <a:solidFill>
                  <a:schemeClr val="tx1"/>
                </a:solidFill>
                <a:latin typeface="Comic Sans MS" charset="0"/>
              </a:defRPr>
            </a:lvl1pPr>
            <a:lvl2pPr marL="742950" indent="-285750">
              <a:defRPr sz="2000" b="1">
                <a:solidFill>
                  <a:schemeClr val="tx1"/>
                </a:solidFill>
                <a:latin typeface="Comic Sans MS" charset="0"/>
              </a:defRPr>
            </a:lvl2pPr>
            <a:lvl3pPr marL="1143000" indent="-228600">
              <a:defRPr sz="2000" b="1">
                <a:solidFill>
                  <a:schemeClr val="tx1"/>
                </a:solidFill>
                <a:latin typeface="Comic Sans MS" charset="0"/>
              </a:defRPr>
            </a:lvl3pPr>
            <a:lvl4pPr marL="1600200" indent="-228600">
              <a:defRPr sz="2000" b="1">
                <a:solidFill>
                  <a:schemeClr val="tx1"/>
                </a:solidFill>
                <a:latin typeface="Comic Sans MS" charset="0"/>
              </a:defRPr>
            </a:lvl4pPr>
            <a:lvl5pPr marL="2057400" indent="-228600">
              <a:defRPr sz="2000" b="1">
                <a:solidFill>
                  <a:schemeClr val="tx1"/>
                </a:solidFill>
                <a:latin typeface="Comic Sans MS" charset="0"/>
              </a:defRPr>
            </a:lvl5pPr>
            <a:lvl6pPr marL="2514600" indent="-228600" algn="ctr" eaLnBrk="0" fontAlgn="base" hangingPunct="0">
              <a:spcBef>
                <a:spcPct val="0"/>
              </a:spcBef>
              <a:spcAft>
                <a:spcPct val="0"/>
              </a:spcAft>
              <a:defRPr sz="2000" b="1">
                <a:solidFill>
                  <a:schemeClr val="tx1"/>
                </a:solidFill>
                <a:latin typeface="Comic Sans MS" charset="0"/>
              </a:defRPr>
            </a:lvl6pPr>
            <a:lvl7pPr marL="2971800" indent="-228600" algn="ctr" eaLnBrk="0" fontAlgn="base" hangingPunct="0">
              <a:spcBef>
                <a:spcPct val="0"/>
              </a:spcBef>
              <a:spcAft>
                <a:spcPct val="0"/>
              </a:spcAft>
              <a:defRPr sz="2000" b="1">
                <a:solidFill>
                  <a:schemeClr val="tx1"/>
                </a:solidFill>
                <a:latin typeface="Comic Sans MS" charset="0"/>
              </a:defRPr>
            </a:lvl7pPr>
            <a:lvl8pPr marL="3429000" indent="-228600" algn="ctr" eaLnBrk="0" fontAlgn="base" hangingPunct="0">
              <a:spcBef>
                <a:spcPct val="0"/>
              </a:spcBef>
              <a:spcAft>
                <a:spcPct val="0"/>
              </a:spcAft>
              <a:defRPr sz="2000" b="1">
                <a:solidFill>
                  <a:schemeClr val="tx1"/>
                </a:solidFill>
                <a:latin typeface="Comic Sans MS" charset="0"/>
              </a:defRPr>
            </a:lvl8pPr>
            <a:lvl9pPr marL="3886200" indent="-228600" algn="ctr" eaLnBrk="0" fontAlgn="base" hangingPunct="0">
              <a:spcBef>
                <a:spcPct val="0"/>
              </a:spcBef>
              <a:spcAft>
                <a:spcPct val="0"/>
              </a:spcAft>
              <a:defRPr sz="2000" b="1">
                <a:solidFill>
                  <a:schemeClr val="tx1"/>
                </a:solidFill>
                <a:latin typeface="Comic Sans MS" charset="0"/>
              </a:defRPr>
            </a:lvl9pPr>
          </a:lstStyle>
          <a:p>
            <a:pPr>
              <a:defRPr/>
            </a:pPr>
            <a:fld id="{6B1E2452-EDA4-CA45-B665-BCF4BFD24C1D}" type="slidenum">
              <a:rPr lang="en-US" altLang="en-US" sz="1200" b="0" smtClean="0">
                <a:latin typeface="Arial" charset="0"/>
              </a:rPr>
              <a:pPr>
                <a:defRPr/>
              </a:pPr>
              <a:t>15</a:t>
            </a:fld>
            <a:endParaRPr lang="en-US" altLang="en-US" sz="1200" b="0" smtClean="0">
              <a:latin typeface="Arial" charset="0"/>
            </a:endParaRPr>
          </a:p>
        </p:txBody>
      </p:sp>
    </p:spTree>
    <p:extLst>
      <p:ext uri="{BB962C8B-B14F-4D97-AF65-F5344CB8AC3E}">
        <p14:creationId xmlns:p14="http://schemas.microsoft.com/office/powerpoint/2010/main" val="691127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tLang="en-US"/>
          </a:p>
        </p:txBody>
      </p:sp>
      <p:sp>
        <p:nvSpPr>
          <p:cNvPr id="62468" name="Footer Placeholder 3"/>
          <p:cNvSpPr>
            <a:spLocks noGrp="1"/>
          </p:cNvSpPr>
          <p:nvPr>
            <p:ph type="ftr" sz="quarter" idx="4"/>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b="1">
                <a:solidFill>
                  <a:schemeClr val="tx1"/>
                </a:solidFill>
                <a:latin typeface="Comic Sans MS" charset="0"/>
              </a:defRPr>
            </a:lvl1pPr>
            <a:lvl2pPr marL="742950" indent="-285750">
              <a:defRPr sz="2000" b="1">
                <a:solidFill>
                  <a:schemeClr val="tx1"/>
                </a:solidFill>
                <a:latin typeface="Comic Sans MS" charset="0"/>
              </a:defRPr>
            </a:lvl2pPr>
            <a:lvl3pPr marL="1143000" indent="-228600">
              <a:defRPr sz="2000" b="1">
                <a:solidFill>
                  <a:schemeClr val="tx1"/>
                </a:solidFill>
                <a:latin typeface="Comic Sans MS" charset="0"/>
              </a:defRPr>
            </a:lvl3pPr>
            <a:lvl4pPr marL="1600200" indent="-228600">
              <a:defRPr sz="2000" b="1">
                <a:solidFill>
                  <a:schemeClr val="tx1"/>
                </a:solidFill>
                <a:latin typeface="Comic Sans MS" charset="0"/>
              </a:defRPr>
            </a:lvl4pPr>
            <a:lvl5pPr marL="2057400" indent="-228600">
              <a:defRPr sz="2000" b="1">
                <a:solidFill>
                  <a:schemeClr val="tx1"/>
                </a:solidFill>
                <a:latin typeface="Comic Sans MS" charset="0"/>
              </a:defRPr>
            </a:lvl5pPr>
            <a:lvl6pPr marL="2514600" indent="-228600" algn="ctr" eaLnBrk="0" fontAlgn="base" hangingPunct="0">
              <a:spcBef>
                <a:spcPct val="0"/>
              </a:spcBef>
              <a:spcAft>
                <a:spcPct val="0"/>
              </a:spcAft>
              <a:defRPr sz="2000" b="1">
                <a:solidFill>
                  <a:schemeClr val="tx1"/>
                </a:solidFill>
                <a:latin typeface="Comic Sans MS" charset="0"/>
              </a:defRPr>
            </a:lvl6pPr>
            <a:lvl7pPr marL="2971800" indent="-228600" algn="ctr" eaLnBrk="0" fontAlgn="base" hangingPunct="0">
              <a:spcBef>
                <a:spcPct val="0"/>
              </a:spcBef>
              <a:spcAft>
                <a:spcPct val="0"/>
              </a:spcAft>
              <a:defRPr sz="2000" b="1">
                <a:solidFill>
                  <a:schemeClr val="tx1"/>
                </a:solidFill>
                <a:latin typeface="Comic Sans MS" charset="0"/>
              </a:defRPr>
            </a:lvl7pPr>
            <a:lvl8pPr marL="3429000" indent="-228600" algn="ctr" eaLnBrk="0" fontAlgn="base" hangingPunct="0">
              <a:spcBef>
                <a:spcPct val="0"/>
              </a:spcBef>
              <a:spcAft>
                <a:spcPct val="0"/>
              </a:spcAft>
              <a:defRPr sz="2000" b="1">
                <a:solidFill>
                  <a:schemeClr val="tx1"/>
                </a:solidFill>
                <a:latin typeface="Comic Sans MS" charset="0"/>
              </a:defRPr>
            </a:lvl8pPr>
            <a:lvl9pPr marL="3886200" indent="-228600" algn="ctr" eaLnBrk="0" fontAlgn="base" hangingPunct="0">
              <a:spcBef>
                <a:spcPct val="0"/>
              </a:spcBef>
              <a:spcAft>
                <a:spcPct val="0"/>
              </a:spcAft>
              <a:defRPr sz="2000" b="1">
                <a:solidFill>
                  <a:schemeClr val="tx1"/>
                </a:solidFill>
                <a:latin typeface="Comic Sans MS" charset="0"/>
              </a:defRPr>
            </a:lvl9pPr>
          </a:lstStyle>
          <a:p>
            <a:pPr>
              <a:defRPr/>
            </a:pPr>
            <a:r>
              <a:rPr lang="en-US" altLang="en-US" sz="1200" b="0">
                <a:latin typeface="Arial" charset="0"/>
              </a:rPr>
              <a:t>Partners in Medical Education, Inc.</a:t>
            </a:r>
          </a:p>
        </p:txBody>
      </p:sp>
      <p:sp>
        <p:nvSpPr>
          <p:cNvPr id="62469" name="Slide Number Placeholder 4"/>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b="1">
                <a:solidFill>
                  <a:schemeClr val="tx1"/>
                </a:solidFill>
                <a:latin typeface="Comic Sans MS" charset="0"/>
              </a:defRPr>
            </a:lvl1pPr>
            <a:lvl2pPr marL="742950" indent="-285750">
              <a:defRPr sz="2000" b="1">
                <a:solidFill>
                  <a:schemeClr val="tx1"/>
                </a:solidFill>
                <a:latin typeface="Comic Sans MS" charset="0"/>
              </a:defRPr>
            </a:lvl2pPr>
            <a:lvl3pPr marL="1143000" indent="-228600">
              <a:defRPr sz="2000" b="1">
                <a:solidFill>
                  <a:schemeClr val="tx1"/>
                </a:solidFill>
                <a:latin typeface="Comic Sans MS" charset="0"/>
              </a:defRPr>
            </a:lvl3pPr>
            <a:lvl4pPr marL="1600200" indent="-228600">
              <a:defRPr sz="2000" b="1">
                <a:solidFill>
                  <a:schemeClr val="tx1"/>
                </a:solidFill>
                <a:latin typeface="Comic Sans MS" charset="0"/>
              </a:defRPr>
            </a:lvl4pPr>
            <a:lvl5pPr marL="2057400" indent="-228600">
              <a:defRPr sz="2000" b="1">
                <a:solidFill>
                  <a:schemeClr val="tx1"/>
                </a:solidFill>
                <a:latin typeface="Comic Sans MS" charset="0"/>
              </a:defRPr>
            </a:lvl5pPr>
            <a:lvl6pPr marL="2514600" indent="-228600" algn="ctr" eaLnBrk="0" fontAlgn="base" hangingPunct="0">
              <a:spcBef>
                <a:spcPct val="0"/>
              </a:spcBef>
              <a:spcAft>
                <a:spcPct val="0"/>
              </a:spcAft>
              <a:defRPr sz="2000" b="1">
                <a:solidFill>
                  <a:schemeClr val="tx1"/>
                </a:solidFill>
                <a:latin typeface="Comic Sans MS" charset="0"/>
              </a:defRPr>
            </a:lvl6pPr>
            <a:lvl7pPr marL="2971800" indent="-228600" algn="ctr" eaLnBrk="0" fontAlgn="base" hangingPunct="0">
              <a:spcBef>
                <a:spcPct val="0"/>
              </a:spcBef>
              <a:spcAft>
                <a:spcPct val="0"/>
              </a:spcAft>
              <a:defRPr sz="2000" b="1">
                <a:solidFill>
                  <a:schemeClr val="tx1"/>
                </a:solidFill>
                <a:latin typeface="Comic Sans MS" charset="0"/>
              </a:defRPr>
            </a:lvl7pPr>
            <a:lvl8pPr marL="3429000" indent="-228600" algn="ctr" eaLnBrk="0" fontAlgn="base" hangingPunct="0">
              <a:spcBef>
                <a:spcPct val="0"/>
              </a:spcBef>
              <a:spcAft>
                <a:spcPct val="0"/>
              </a:spcAft>
              <a:defRPr sz="2000" b="1">
                <a:solidFill>
                  <a:schemeClr val="tx1"/>
                </a:solidFill>
                <a:latin typeface="Comic Sans MS" charset="0"/>
              </a:defRPr>
            </a:lvl8pPr>
            <a:lvl9pPr marL="3886200" indent="-228600" algn="ctr" eaLnBrk="0" fontAlgn="base" hangingPunct="0">
              <a:spcBef>
                <a:spcPct val="0"/>
              </a:spcBef>
              <a:spcAft>
                <a:spcPct val="0"/>
              </a:spcAft>
              <a:defRPr sz="2000" b="1">
                <a:solidFill>
                  <a:schemeClr val="tx1"/>
                </a:solidFill>
                <a:latin typeface="Comic Sans MS" charset="0"/>
              </a:defRPr>
            </a:lvl9pPr>
          </a:lstStyle>
          <a:p>
            <a:pPr>
              <a:defRPr/>
            </a:pPr>
            <a:fld id="{4F51B7E4-F3A5-8B4C-8477-7C5F07670A75}" type="slidenum">
              <a:rPr lang="en-US" altLang="en-US" sz="1200" b="0" smtClean="0">
                <a:latin typeface="Arial" charset="0"/>
              </a:rPr>
              <a:pPr>
                <a:defRPr/>
              </a:pPr>
              <a:t>17</a:t>
            </a:fld>
            <a:endParaRPr lang="en-US" altLang="en-US" sz="1200" b="0" smtClean="0">
              <a:latin typeface="Arial" charset="0"/>
            </a:endParaRPr>
          </a:p>
        </p:txBody>
      </p:sp>
    </p:spTree>
    <p:extLst>
      <p:ext uri="{BB962C8B-B14F-4D97-AF65-F5344CB8AC3E}">
        <p14:creationId xmlns:p14="http://schemas.microsoft.com/office/powerpoint/2010/main" val="1088904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tLang="en-US"/>
          </a:p>
        </p:txBody>
      </p:sp>
      <p:sp>
        <p:nvSpPr>
          <p:cNvPr id="63492" name="Footer Placeholder 3"/>
          <p:cNvSpPr>
            <a:spLocks noGrp="1"/>
          </p:cNvSpPr>
          <p:nvPr>
            <p:ph type="ftr" sz="quarter" idx="4"/>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b="1">
                <a:solidFill>
                  <a:schemeClr val="tx1"/>
                </a:solidFill>
                <a:latin typeface="Comic Sans MS" charset="0"/>
              </a:defRPr>
            </a:lvl1pPr>
            <a:lvl2pPr marL="742950" indent="-285750">
              <a:defRPr sz="2000" b="1">
                <a:solidFill>
                  <a:schemeClr val="tx1"/>
                </a:solidFill>
                <a:latin typeface="Comic Sans MS" charset="0"/>
              </a:defRPr>
            </a:lvl2pPr>
            <a:lvl3pPr marL="1143000" indent="-228600">
              <a:defRPr sz="2000" b="1">
                <a:solidFill>
                  <a:schemeClr val="tx1"/>
                </a:solidFill>
                <a:latin typeface="Comic Sans MS" charset="0"/>
              </a:defRPr>
            </a:lvl3pPr>
            <a:lvl4pPr marL="1600200" indent="-228600">
              <a:defRPr sz="2000" b="1">
                <a:solidFill>
                  <a:schemeClr val="tx1"/>
                </a:solidFill>
                <a:latin typeface="Comic Sans MS" charset="0"/>
              </a:defRPr>
            </a:lvl4pPr>
            <a:lvl5pPr marL="2057400" indent="-228600">
              <a:defRPr sz="2000" b="1">
                <a:solidFill>
                  <a:schemeClr val="tx1"/>
                </a:solidFill>
                <a:latin typeface="Comic Sans MS" charset="0"/>
              </a:defRPr>
            </a:lvl5pPr>
            <a:lvl6pPr marL="2514600" indent="-228600" algn="ctr" eaLnBrk="0" fontAlgn="base" hangingPunct="0">
              <a:spcBef>
                <a:spcPct val="0"/>
              </a:spcBef>
              <a:spcAft>
                <a:spcPct val="0"/>
              </a:spcAft>
              <a:defRPr sz="2000" b="1">
                <a:solidFill>
                  <a:schemeClr val="tx1"/>
                </a:solidFill>
                <a:latin typeface="Comic Sans MS" charset="0"/>
              </a:defRPr>
            </a:lvl6pPr>
            <a:lvl7pPr marL="2971800" indent="-228600" algn="ctr" eaLnBrk="0" fontAlgn="base" hangingPunct="0">
              <a:spcBef>
                <a:spcPct val="0"/>
              </a:spcBef>
              <a:spcAft>
                <a:spcPct val="0"/>
              </a:spcAft>
              <a:defRPr sz="2000" b="1">
                <a:solidFill>
                  <a:schemeClr val="tx1"/>
                </a:solidFill>
                <a:latin typeface="Comic Sans MS" charset="0"/>
              </a:defRPr>
            </a:lvl7pPr>
            <a:lvl8pPr marL="3429000" indent="-228600" algn="ctr" eaLnBrk="0" fontAlgn="base" hangingPunct="0">
              <a:spcBef>
                <a:spcPct val="0"/>
              </a:spcBef>
              <a:spcAft>
                <a:spcPct val="0"/>
              </a:spcAft>
              <a:defRPr sz="2000" b="1">
                <a:solidFill>
                  <a:schemeClr val="tx1"/>
                </a:solidFill>
                <a:latin typeface="Comic Sans MS" charset="0"/>
              </a:defRPr>
            </a:lvl8pPr>
            <a:lvl9pPr marL="3886200" indent="-228600" algn="ctr" eaLnBrk="0" fontAlgn="base" hangingPunct="0">
              <a:spcBef>
                <a:spcPct val="0"/>
              </a:spcBef>
              <a:spcAft>
                <a:spcPct val="0"/>
              </a:spcAft>
              <a:defRPr sz="2000" b="1">
                <a:solidFill>
                  <a:schemeClr val="tx1"/>
                </a:solidFill>
                <a:latin typeface="Comic Sans MS" charset="0"/>
              </a:defRPr>
            </a:lvl9pPr>
          </a:lstStyle>
          <a:p>
            <a:pPr>
              <a:defRPr/>
            </a:pPr>
            <a:r>
              <a:rPr lang="en-US" altLang="en-US" sz="1200" b="0">
                <a:latin typeface="Arial" charset="0"/>
              </a:rPr>
              <a:t>Partners in Medical Education, Inc.</a:t>
            </a:r>
          </a:p>
        </p:txBody>
      </p:sp>
      <p:sp>
        <p:nvSpPr>
          <p:cNvPr id="63493" name="Slide Number Placeholder 4"/>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b="1">
                <a:solidFill>
                  <a:schemeClr val="tx1"/>
                </a:solidFill>
                <a:latin typeface="Comic Sans MS" charset="0"/>
              </a:defRPr>
            </a:lvl1pPr>
            <a:lvl2pPr marL="742950" indent="-285750">
              <a:defRPr sz="2000" b="1">
                <a:solidFill>
                  <a:schemeClr val="tx1"/>
                </a:solidFill>
                <a:latin typeface="Comic Sans MS" charset="0"/>
              </a:defRPr>
            </a:lvl2pPr>
            <a:lvl3pPr marL="1143000" indent="-228600">
              <a:defRPr sz="2000" b="1">
                <a:solidFill>
                  <a:schemeClr val="tx1"/>
                </a:solidFill>
                <a:latin typeface="Comic Sans MS" charset="0"/>
              </a:defRPr>
            </a:lvl3pPr>
            <a:lvl4pPr marL="1600200" indent="-228600">
              <a:defRPr sz="2000" b="1">
                <a:solidFill>
                  <a:schemeClr val="tx1"/>
                </a:solidFill>
                <a:latin typeface="Comic Sans MS" charset="0"/>
              </a:defRPr>
            </a:lvl4pPr>
            <a:lvl5pPr marL="2057400" indent="-228600">
              <a:defRPr sz="2000" b="1">
                <a:solidFill>
                  <a:schemeClr val="tx1"/>
                </a:solidFill>
                <a:latin typeface="Comic Sans MS" charset="0"/>
              </a:defRPr>
            </a:lvl5pPr>
            <a:lvl6pPr marL="2514600" indent="-228600" algn="ctr" eaLnBrk="0" fontAlgn="base" hangingPunct="0">
              <a:spcBef>
                <a:spcPct val="0"/>
              </a:spcBef>
              <a:spcAft>
                <a:spcPct val="0"/>
              </a:spcAft>
              <a:defRPr sz="2000" b="1">
                <a:solidFill>
                  <a:schemeClr val="tx1"/>
                </a:solidFill>
                <a:latin typeface="Comic Sans MS" charset="0"/>
              </a:defRPr>
            </a:lvl6pPr>
            <a:lvl7pPr marL="2971800" indent="-228600" algn="ctr" eaLnBrk="0" fontAlgn="base" hangingPunct="0">
              <a:spcBef>
                <a:spcPct val="0"/>
              </a:spcBef>
              <a:spcAft>
                <a:spcPct val="0"/>
              </a:spcAft>
              <a:defRPr sz="2000" b="1">
                <a:solidFill>
                  <a:schemeClr val="tx1"/>
                </a:solidFill>
                <a:latin typeface="Comic Sans MS" charset="0"/>
              </a:defRPr>
            </a:lvl7pPr>
            <a:lvl8pPr marL="3429000" indent="-228600" algn="ctr" eaLnBrk="0" fontAlgn="base" hangingPunct="0">
              <a:spcBef>
                <a:spcPct val="0"/>
              </a:spcBef>
              <a:spcAft>
                <a:spcPct val="0"/>
              </a:spcAft>
              <a:defRPr sz="2000" b="1">
                <a:solidFill>
                  <a:schemeClr val="tx1"/>
                </a:solidFill>
                <a:latin typeface="Comic Sans MS" charset="0"/>
              </a:defRPr>
            </a:lvl8pPr>
            <a:lvl9pPr marL="3886200" indent="-228600" algn="ctr" eaLnBrk="0" fontAlgn="base" hangingPunct="0">
              <a:spcBef>
                <a:spcPct val="0"/>
              </a:spcBef>
              <a:spcAft>
                <a:spcPct val="0"/>
              </a:spcAft>
              <a:defRPr sz="2000" b="1">
                <a:solidFill>
                  <a:schemeClr val="tx1"/>
                </a:solidFill>
                <a:latin typeface="Comic Sans MS" charset="0"/>
              </a:defRPr>
            </a:lvl9pPr>
          </a:lstStyle>
          <a:p>
            <a:pPr>
              <a:defRPr/>
            </a:pPr>
            <a:fld id="{CD50F006-A99A-994C-AC92-2329CAAA8100}" type="slidenum">
              <a:rPr lang="en-US" altLang="en-US" sz="1200" b="0" smtClean="0">
                <a:latin typeface="Arial" charset="0"/>
              </a:rPr>
              <a:pPr>
                <a:defRPr/>
              </a:pPr>
              <a:t>18</a:t>
            </a:fld>
            <a:endParaRPr lang="en-US" altLang="en-US" sz="1200" b="0" smtClean="0">
              <a:latin typeface="Arial" charset="0"/>
            </a:endParaRPr>
          </a:p>
        </p:txBody>
      </p:sp>
    </p:spTree>
    <p:extLst>
      <p:ext uri="{BB962C8B-B14F-4D97-AF65-F5344CB8AC3E}">
        <p14:creationId xmlns:p14="http://schemas.microsoft.com/office/powerpoint/2010/main" val="369014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tLang="en-US"/>
          </a:p>
        </p:txBody>
      </p:sp>
      <p:sp>
        <p:nvSpPr>
          <p:cNvPr id="64516" name="Footer Placeholder 3"/>
          <p:cNvSpPr>
            <a:spLocks noGrp="1"/>
          </p:cNvSpPr>
          <p:nvPr>
            <p:ph type="ftr" sz="quarter" idx="4"/>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b="1">
                <a:solidFill>
                  <a:schemeClr val="tx1"/>
                </a:solidFill>
                <a:latin typeface="Comic Sans MS" charset="0"/>
              </a:defRPr>
            </a:lvl1pPr>
            <a:lvl2pPr marL="742950" indent="-285750">
              <a:defRPr sz="2000" b="1">
                <a:solidFill>
                  <a:schemeClr val="tx1"/>
                </a:solidFill>
                <a:latin typeface="Comic Sans MS" charset="0"/>
              </a:defRPr>
            </a:lvl2pPr>
            <a:lvl3pPr marL="1143000" indent="-228600">
              <a:defRPr sz="2000" b="1">
                <a:solidFill>
                  <a:schemeClr val="tx1"/>
                </a:solidFill>
                <a:latin typeface="Comic Sans MS" charset="0"/>
              </a:defRPr>
            </a:lvl3pPr>
            <a:lvl4pPr marL="1600200" indent="-228600">
              <a:defRPr sz="2000" b="1">
                <a:solidFill>
                  <a:schemeClr val="tx1"/>
                </a:solidFill>
                <a:latin typeface="Comic Sans MS" charset="0"/>
              </a:defRPr>
            </a:lvl4pPr>
            <a:lvl5pPr marL="2057400" indent="-228600">
              <a:defRPr sz="2000" b="1">
                <a:solidFill>
                  <a:schemeClr val="tx1"/>
                </a:solidFill>
                <a:latin typeface="Comic Sans MS" charset="0"/>
              </a:defRPr>
            </a:lvl5pPr>
            <a:lvl6pPr marL="2514600" indent="-228600" algn="ctr" eaLnBrk="0" fontAlgn="base" hangingPunct="0">
              <a:spcBef>
                <a:spcPct val="0"/>
              </a:spcBef>
              <a:spcAft>
                <a:spcPct val="0"/>
              </a:spcAft>
              <a:defRPr sz="2000" b="1">
                <a:solidFill>
                  <a:schemeClr val="tx1"/>
                </a:solidFill>
                <a:latin typeface="Comic Sans MS" charset="0"/>
              </a:defRPr>
            </a:lvl6pPr>
            <a:lvl7pPr marL="2971800" indent="-228600" algn="ctr" eaLnBrk="0" fontAlgn="base" hangingPunct="0">
              <a:spcBef>
                <a:spcPct val="0"/>
              </a:spcBef>
              <a:spcAft>
                <a:spcPct val="0"/>
              </a:spcAft>
              <a:defRPr sz="2000" b="1">
                <a:solidFill>
                  <a:schemeClr val="tx1"/>
                </a:solidFill>
                <a:latin typeface="Comic Sans MS" charset="0"/>
              </a:defRPr>
            </a:lvl7pPr>
            <a:lvl8pPr marL="3429000" indent="-228600" algn="ctr" eaLnBrk="0" fontAlgn="base" hangingPunct="0">
              <a:spcBef>
                <a:spcPct val="0"/>
              </a:spcBef>
              <a:spcAft>
                <a:spcPct val="0"/>
              </a:spcAft>
              <a:defRPr sz="2000" b="1">
                <a:solidFill>
                  <a:schemeClr val="tx1"/>
                </a:solidFill>
                <a:latin typeface="Comic Sans MS" charset="0"/>
              </a:defRPr>
            </a:lvl8pPr>
            <a:lvl9pPr marL="3886200" indent="-228600" algn="ctr" eaLnBrk="0" fontAlgn="base" hangingPunct="0">
              <a:spcBef>
                <a:spcPct val="0"/>
              </a:spcBef>
              <a:spcAft>
                <a:spcPct val="0"/>
              </a:spcAft>
              <a:defRPr sz="2000" b="1">
                <a:solidFill>
                  <a:schemeClr val="tx1"/>
                </a:solidFill>
                <a:latin typeface="Comic Sans MS" charset="0"/>
              </a:defRPr>
            </a:lvl9pPr>
          </a:lstStyle>
          <a:p>
            <a:pPr>
              <a:defRPr/>
            </a:pPr>
            <a:r>
              <a:rPr lang="en-US" altLang="en-US" sz="1200" b="0">
                <a:latin typeface="Arial" charset="0"/>
              </a:rPr>
              <a:t>Partners in Medical Education, Inc.</a:t>
            </a:r>
          </a:p>
        </p:txBody>
      </p:sp>
      <p:sp>
        <p:nvSpPr>
          <p:cNvPr id="64517" name="Slide Number Placeholder 4"/>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b="1">
                <a:solidFill>
                  <a:schemeClr val="tx1"/>
                </a:solidFill>
                <a:latin typeface="Comic Sans MS" charset="0"/>
              </a:defRPr>
            </a:lvl1pPr>
            <a:lvl2pPr marL="742950" indent="-285750">
              <a:defRPr sz="2000" b="1">
                <a:solidFill>
                  <a:schemeClr val="tx1"/>
                </a:solidFill>
                <a:latin typeface="Comic Sans MS" charset="0"/>
              </a:defRPr>
            </a:lvl2pPr>
            <a:lvl3pPr marL="1143000" indent="-228600">
              <a:defRPr sz="2000" b="1">
                <a:solidFill>
                  <a:schemeClr val="tx1"/>
                </a:solidFill>
                <a:latin typeface="Comic Sans MS" charset="0"/>
              </a:defRPr>
            </a:lvl3pPr>
            <a:lvl4pPr marL="1600200" indent="-228600">
              <a:defRPr sz="2000" b="1">
                <a:solidFill>
                  <a:schemeClr val="tx1"/>
                </a:solidFill>
                <a:latin typeface="Comic Sans MS" charset="0"/>
              </a:defRPr>
            </a:lvl4pPr>
            <a:lvl5pPr marL="2057400" indent="-228600">
              <a:defRPr sz="2000" b="1">
                <a:solidFill>
                  <a:schemeClr val="tx1"/>
                </a:solidFill>
                <a:latin typeface="Comic Sans MS" charset="0"/>
              </a:defRPr>
            </a:lvl5pPr>
            <a:lvl6pPr marL="2514600" indent="-228600" algn="ctr" eaLnBrk="0" fontAlgn="base" hangingPunct="0">
              <a:spcBef>
                <a:spcPct val="0"/>
              </a:spcBef>
              <a:spcAft>
                <a:spcPct val="0"/>
              </a:spcAft>
              <a:defRPr sz="2000" b="1">
                <a:solidFill>
                  <a:schemeClr val="tx1"/>
                </a:solidFill>
                <a:latin typeface="Comic Sans MS" charset="0"/>
              </a:defRPr>
            </a:lvl6pPr>
            <a:lvl7pPr marL="2971800" indent="-228600" algn="ctr" eaLnBrk="0" fontAlgn="base" hangingPunct="0">
              <a:spcBef>
                <a:spcPct val="0"/>
              </a:spcBef>
              <a:spcAft>
                <a:spcPct val="0"/>
              </a:spcAft>
              <a:defRPr sz="2000" b="1">
                <a:solidFill>
                  <a:schemeClr val="tx1"/>
                </a:solidFill>
                <a:latin typeface="Comic Sans MS" charset="0"/>
              </a:defRPr>
            </a:lvl7pPr>
            <a:lvl8pPr marL="3429000" indent="-228600" algn="ctr" eaLnBrk="0" fontAlgn="base" hangingPunct="0">
              <a:spcBef>
                <a:spcPct val="0"/>
              </a:spcBef>
              <a:spcAft>
                <a:spcPct val="0"/>
              </a:spcAft>
              <a:defRPr sz="2000" b="1">
                <a:solidFill>
                  <a:schemeClr val="tx1"/>
                </a:solidFill>
                <a:latin typeface="Comic Sans MS" charset="0"/>
              </a:defRPr>
            </a:lvl8pPr>
            <a:lvl9pPr marL="3886200" indent="-228600" algn="ctr" eaLnBrk="0" fontAlgn="base" hangingPunct="0">
              <a:spcBef>
                <a:spcPct val="0"/>
              </a:spcBef>
              <a:spcAft>
                <a:spcPct val="0"/>
              </a:spcAft>
              <a:defRPr sz="2000" b="1">
                <a:solidFill>
                  <a:schemeClr val="tx1"/>
                </a:solidFill>
                <a:latin typeface="Comic Sans MS" charset="0"/>
              </a:defRPr>
            </a:lvl9pPr>
          </a:lstStyle>
          <a:p>
            <a:pPr>
              <a:defRPr/>
            </a:pPr>
            <a:fld id="{37F7AE32-2483-6747-B968-EAE67624D5A7}" type="slidenum">
              <a:rPr lang="en-US" altLang="en-US" sz="1200" b="0" smtClean="0">
                <a:latin typeface="Arial" charset="0"/>
              </a:rPr>
              <a:pPr>
                <a:defRPr/>
              </a:pPr>
              <a:t>19</a:t>
            </a:fld>
            <a:endParaRPr lang="en-US" altLang="en-US" sz="1200" b="0" smtClean="0">
              <a:latin typeface="Arial" charset="0"/>
            </a:endParaRPr>
          </a:p>
        </p:txBody>
      </p:sp>
    </p:spTree>
    <p:extLst>
      <p:ext uri="{BB962C8B-B14F-4D97-AF65-F5344CB8AC3E}">
        <p14:creationId xmlns:p14="http://schemas.microsoft.com/office/powerpoint/2010/main" val="95038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tLang="en-US"/>
          </a:p>
        </p:txBody>
      </p:sp>
      <p:sp>
        <p:nvSpPr>
          <p:cNvPr id="65540" name="Footer Placeholder 3"/>
          <p:cNvSpPr>
            <a:spLocks noGrp="1"/>
          </p:cNvSpPr>
          <p:nvPr>
            <p:ph type="ftr" sz="quarter" idx="4"/>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b="1">
                <a:solidFill>
                  <a:schemeClr val="tx1"/>
                </a:solidFill>
                <a:latin typeface="Comic Sans MS" charset="0"/>
              </a:defRPr>
            </a:lvl1pPr>
            <a:lvl2pPr marL="742950" indent="-285750">
              <a:defRPr sz="2000" b="1">
                <a:solidFill>
                  <a:schemeClr val="tx1"/>
                </a:solidFill>
                <a:latin typeface="Comic Sans MS" charset="0"/>
              </a:defRPr>
            </a:lvl2pPr>
            <a:lvl3pPr marL="1143000" indent="-228600">
              <a:defRPr sz="2000" b="1">
                <a:solidFill>
                  <a:schemeClr val="tx1"/>
                </a:solidFill>
                <a:latin typeface="Comic Sans MS" charset="0"/>
              </a:defRPr>
            </a:lvl3pPr>
            <a:lvl4pPr marL="1600200" indent="-228600">
              <a:defRPr sz="2000" b="1">
                <a:solidFill>
                  <a:schemeClr val="tx1"/>
                </a:solidFill>
                <a:latin typeface="Comic Sans MS" charset="0"/>
              </a:defRPr>
            </a:lvl4pPr>
            <a:lvl5pPr marL="2057400" indent="-228600">
              <a:defRPr sz="2000" b="1">
                <a:solidFill>
                  <a:schemeClr val="tx1"/>
                </a:solidFill>
                <a:latin typeface="Comic Sans MS" charset="0"/>
              </a:defRPr>
            </a:lvl5pPr>
            <a:lvl6pPr marL="2514600" indent="-228600" algn="ctr" eaLnBrk="0" fontAlgn="base" hangingPunct="0">
              <a:spcBef>
                <a:spcPct val="0"/>
              </a:spcBef>
              <a:spcAft>
                <a:spcPct val="0"/>
              </a:spcAft>
              <a:defRPr sz="2000" b="1">
                <a:solidFill>
                  <a:schemeClr val="tx1"/>
                </a:solidFill>
                <a:latin typeface="Comic Sans MS" charset="0"/>
              </a:defRPr>
            </a:lvl6pPr>
            <a:lvl7pPr marL="2971800" indent="-228600" algn="ctr" eaLnBrk="0" fontAlgn="base" hangingPunct="0">
              <a:spcBef>
                <a:spcPct val="0"/>
              </a:spcBef>
              <a:spcAft>
                <a:spcPct val="0"/>
              </a:spcAft>
              <a:defRPr sz="2000" b="1">
                <a:solidFill>
                  <a:schemeClr val="tx1"/>
                </a:solidFill>
                <a:latin typeface="Comic Sans MS" charset="0"/>
              </a:defRPr>
            </a:lvl7pPr>
            <a:lvl8pPr marL="3429000" indent="-228600" algn="ctr" eaLnBrk="0" fontAlgn="base" hangingPunct="0">
              <a:spcBef>
                <a:spcPct val="0"/>
              </a:spcBef>
              <a:spcAft>
                <a:spcPct val="0"/>
              </a:spcAft>
              <a:defRPr sz="2000" b="1">
                <a:solidFill>
                  <a:schemeClr val="tx1"/>
                </a:solidFill>
                <a:latin typeface="Comic Sans MS" charset="0"/>
              </a:defRPr>
            </a:lvl8pPr>
            <a:lvl9pPr marL="3886200" indent="-228600" algn="ctr" eaLnBrk="0" fontAlgn="base" hangingPunct="0">
              <a:spcBef>
                <a:spcPct val="0"/>
              </a:spcBef>
              <a:spcAft>
                <a:spcPct val="0"/>
              </a:spcAft>
              <a:defRPr sz="2000" b="1">
                <a:solidFill>
                  <a:schemeClr val="tx1"/>
                </a:solidFill>
                <a:latin typeface="Comic Sans MS" charset="0"/>
              </a:defRPr>
            </a:lvl9pPr>
          </a:lstStyle>
          <a:p>
            <a:pPr>
              <a:defRPr/>
            </a:pPr>
            <a:r>
              <a:rPr lang="en-US" altLang="en-US" sz="1200" b="0">
                <a:latin typeface="Arial" charset="0"/>
              </a:rPr>
              <a:t>Partners in Medical Education, Inc.</a:t>
            </a:r>
          </a:p>
        </p:txBody>
      </p:sp>
      <p:sp>
        <p:nvSpPr>
          <p:cNvPr id="65541" name="Slide Number Placeholder 4"/>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b="1">
                <a:solidFill>
                  <a:schemeClr val="tx1"/>
                </a:solidFill>
                <a:latin typeface="Comic Sans MS" charset="0"/>
              </a:defRPr>
            </a:lvl1pPr>
            <a:lvl2pPr marL="742950" indent="-285750">
              <a:defRPr sz="2000" b="1">
                <a:solidFill>
                  <a:schemeClr val="tx1"/>
                </a:solidFill>
                <a:latin typeface="Comic Sans MS" charset="0"/>
              </a:defRPr>
            </a:lvl2pPr>
            <a:lvl3pPr marL="1143000" indent="-228600">
              <a:defRPr sz="2000" b="1">
                <a:solidFill>
                  <a:schemeClr val="tx1"/>
                </a:solidFill>
                <a:latin typeface="Comic Sans MS" charset="0"/>
              </a:defRPr>
            </a:lvl3pPr>
            <a:lvl4pPr marL="1600200" indent="-228600">
              <a:defRPr sz="2000" b="1">
                <a:solidFill>
                  <a:schemeClr val="tx1"/>
                </a:solidFill>
                <a:latin typeface="Comic Sans MS" charset="0"/>
              </a:defRPr>
            </a:lvl4pPr>
            <a:lvl5pPr marL="2057400" indent="-228600">
              <a:defRPr sz="2000" b="1">
                <a:solidFill>
                  <a:schemeClr val="tx1"/>
                </a:solidFill>
                <a:latin typeface="Comic Sans MS" charset="0"/>
              </a:defRPr>
            </a:lvl5pPr>
            <a:lvl6pPr marL="2514600" indent="-228600" algn="ctr" eaLnBrk="0" fontAlgn="base" hangingPunct="0">
              <a:spcBef>
                <a:spcPct val="0"/>
              </a:spcBef>
              <a:spcAft>
                <a:spcPct val="0"/>
              </a:spcAft>
              <a:defRPr sz="2000" b="1">
                <a:solidFill>
                  <a:schemeClr val="tx1"/>
                </a:solidFill>
                <a:latin typeface="Comic Sans MS" charset="0"/>
              </a:defRPr>
            </a:lvl6pPr>
            <a:lvl7pPr marL="2971800" indent="-228600" algn="ctr" eaLnBrk="0" fontAlgn="base" hangingPunct="0">
              <a:spcBef>
                <a:spcPct val="0"/>
              </a:spcBef>
              <a:spcAft>
                <a:spcPct val="0"/>
              </a:spcAft>
              <a:defRPr sz="2000" b="1">
                <a:solidFill>
                  <a:schemeClr val="tx1"/>
                </a:solidFill>
                <a:latin typeface="Comic Sans MS" charset="0"/>
              </a:defRPr>
            </a:lvl7pPr>
            <a:lvl8pPr marL="3429000" indent="-228600" algn="ctr" eaLnBrk="0" fontAlgn="base" hangingPunct="0">
              <a:spcBef>
                <a:spcPct val="0"/>
              </a:spcBef>
              <a:spcAft>
                <a:spcPct val="0"/>
              </a:spcAft>
              <a:defRPr sz="2000" b="1">
                <a:solidFill>
                  <a:schemeClr val="tx1"/>
                </a:solidFill>
                <a:latin typeface="Comic Sans MS" charset="0"/>
              </a:defRPr>
            </a:lvl8pPr>
            <a:lvl9pPr marL="3886200" indent="-228600" algn="ctr" eaLnBrk="0" fontAlgn="base" hangingPunct="0">
              <a:spcBef>
                <a:spcPct val="0"/>
              </a:spcBef>
              <a:spcAft>
                <a:spcPct val="0"/>
              </a:spcAft>
              <a:defRPr sz="2000" b="1">
                <a:solidFill>
                  <a:schemeClr val="tx1"/>
                </a:solidFill>
                <a:latin typeface="Comic Sans MS" charset="0"/>
              </a:defRPr>
            </a:lvl9pPr>
          </a:lstStyle>
          <a:p>
            <a:pPr>
              <a:defRPr/>
            </a:pPr>
            <a:fld id="{2EE08A41-CFDD-BA48-A098-5F494B348CCC}" type="slidenum">
              <a:rPr lang="en-US" altLang="en-US" sz="1200" b="0" smtClean="0">
                <a:latin typeface="Arial" charset="0"/>
              </a:rPr>
              <a:pPr>
                <a:defRPr/>
              </a:pPr>
              <a:t>20</a:t>
            </a:fld>
            <a:endParaRPr lang="en-US" altLang="en-US" sz="1200" b="0" smtClean="0">
              <a:latin typeface="Arial" charset="0"/>
            </a:endParaRPr>
          </a:p>
        </p:txBody>
      </p:sp>
    </p:spTree>
    <p:extLst>
      <p:ext uri="{BB962C8B-B14F-4D97-AF65-F5344CB8AC3E}">
        <p14:creationId xmlns:p14="http://schemas.microsoft.com/office/powerpoint/2010/main" val="1727114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tLang="en-US"/>
          </a:p>
        </p:txBody>
      </p:sp>
      <p:sp>
        <p:nvSpPr>
          <p:cNvPr id="66564" name="Footer Placeholder 3"/>
          <p:cNvSpPr>
            <a:spLocks noGrp="1"/>
          </p:cNvSpPr>
          <p:nvPr>
            <p:ph type="ftr" sz="quarter" idx="4"/>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b="1">
                <a:solidFill>
                  <a:schemeClr val="tx1"/>
                </a:solidFill>
                <a:latin typeface="Comic Sans MS" charset="0"/>
              </a:defRPr>
            </a:lvl1pPr>
            <a:lvl2pPr marL="742950" indent="-285750">
              <a:defRPr sz="2000" b="1">
                <a:solidFill>
                  <a:schemeClr val="tx1"/>
                </a:solidFill>
                <a:latin typeface="Comic Sans MS" charset="0"/>
              </a:defRPr>
            </a:lvl2pPr>
            <a:lvl3pPr marL="1143000" indent="-228600">
              <a:defRPr sz="2000" b="1">
                <a:solidFill>
                  <a:schemeClr val="tx1"/>
                </a:solidFill>
                <a:latin typeface="Comic Sans MS" charset="0"/>
              </a:defRPr>
            </a:lvl3pPr>
            <a:lvl4pPr marL="1600200" indent="-228600">
              <a:defRPr sz="2000" b="1">
                <a:solidFill>
                  <a:schemeClr val="tx1"/>
                </a:solidFill>
                <a:latin typeface="Comic Sans MS" charset="0"/>
              </a:defRPr>
            </a:lvl4pPr>
            <a:lvl5pPr marL="2057400" indent="-228600">
              <a:defRPr sz="2000" b="1">
                <a:solidFill>
                  <a:schemeClr val="tx1"/>
                </a:solidFill>
                <a:latin typeface="Comic Sans MS" charset="0"/>
              </a:defRPr>
            </a:lvl5pPr>
            <a:lvl6pPr marL="2514600" indent="-228600" algn="ctr" eaLnBrk="0" fontAlgn="base" hangingPunct="0">
              <a:spcBef>
                <a:spcPct val="0"/>
              </a:spcBef>
              <a:spcAft>
                <a:spcPct val="0"/>
              </a:spcAft>
              <a:defRPr sz="2000" b="1">
                <a:solidFill>
                  <a:schemeClr val="tx1"/>
                </a:solidFill>
                <a:latin typeface="Comic Sans MS" charset="0"/>
              </a:defRPr>
            </a:lvl6pPr>
            <a:lvl7pPr marL="2971800" indent="-228600" algn="ctr" eaLnBrk="0" fontAlgn="base" hangingPunct="0">
              <a:spcBef>
                <a:spcPct val="0"/>
              </a:spcBef>
              <a:spcAft>
                <a:spcPct val="0"/>
              </a:spcAft>
              <a:defRPr sz="2000" b="1">
                <a:solidFill>
                  <a:schemeClr val="tx1"/>
                </a:solidFill>
                <a:latin typeface="Comic Sans MS" charset="0"/>
              </a:defRPr>
            </a:lvl7pPr>
            <a:lvl8pPr marL="3429000" indent="-228600" algn="ctr" eaLnBrk="0" fontAlgn="base" hangingPunct="0">
              <a:spcBef>
                <a:spcPct val="0"/>
              </a:spcBef>
              <a:spcAft>
                <a:spcPct val="0"/>
              </a:spcAft>
              <a:defRPr sz="2000" b="1">
                <a:solidFill>
                  <a:schemeClr val="tx1"/>
                </a:solidFill>
                <a:latin typeface="Comic Sans MS" charset="0"/>
              </a:defRPr>
            </a:lvl8pPr>
            <a:lvl9pPr marL="3886200" indent="-228600" algn="ctr" eaLnBrk="0" fontAlgn="base" hangingPunct="0">
              <a:spcBef>
                <a:spcPct val="0"/>
              </a:spcBef>
              <a:spcAft>
                <a:spcPct val="0"/>
              </a:spcAft>
              <a:defRPr sz="2000" b="1">
                <a:solidFill>
                  <a:schemeClr val="tx1"/>
                </a:solidFill>
                <a:latin typeface="Comic Sans MS" charset="0"/>
              </a:defRPr>
            </a:lvl9pPr>
          </a:lstStyle>
          <a:p>
            <a:pPr>
              <a:defRPr/>
            </a:pPr>
            <a:r>
              <a:rPr lang="en-US" altLang="en-US" sz="1200" b="0">
                <a:latin typeface="Arial" charset="0"/>
              </a:rPr>
              <a:t>Partners in Medical Education, Inc.</a:t>
            </a:r>
          </a:p>
        </p:txBody>
      </p:sp>
      <p:sp>
        <p:nvSpPr>
          <p:cNvPr id="66565" name="Slide Number Placeholder 4"/>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b="1">
                <a:solidFill>
                  <a:schemeClr val="tx1"/>
                </a:solidFill>
                <a:latin typeface="Comic Sans MS" charset="0"/>
              </a:defRPr>
            </a:lvl1pPr>
            <a:lvl2pPr marL="742950" indent="-285750">
              <a:defRPr sz="2000" b="1">
                <a:solidFill>
                  <a:schemeClr val="tx1"/>
                </a:solidFill>
                <a:latin typeface="Comic Sans MS" charset="0"/>
              </a:defRPr>
            </a:lvl2pPr>
            <a:lvl3pPr marL="1143000" indent="-228600">
              <a:defRPr sz="2000" b="1">
                <a:solidFill>
                  <a:schemeClr val="tx1"/>
                </a:solidFill>
                <a:latin typeface="Comic Sans MS" charset="0"/>
              </a:defRPr>
            </a:lvl3pPr>
            <a:lvl4pPr marL="1600200" indent="-228600">
              <a:defRPr sz="2000" b="1">
                <a:solidFill>
                  <a:schemeClr val="tx1"/>
                </a:solidFill>
                <a:latin typeface="Comic Sans MS" charset="0"/>
              </a:defRPr>
            </a:lvl4pPr>
            <a:lvl5pPr marL="2057400" indent="-228600">
              <a:defRPr sz="2000" b="1">
                <a:solidFill>
                  <a:schemeClr val="tx1"/>
                </a:solidFill>
                <a:latin typeface="Comic Sans MS" charset="0"/>
              </a:defRPr>
            </a:lvl5pPr>
            <a:lvl6pPr marL="2514600" indent="-228600" algn="ctr" eaLnBrk="0" fontAlgn="base" hangingPunct="0">
              <a:spcBef>
                <a:spcPct val="0"/>
              </a:spcBef>
              <a:spcAft>
                <a:spcPct val="0"/>
              </a:spcAft>
              <a:defRPr sz="2000" b="1">
                <a:solidFill>
                  <a:schemeClr val="tx1"/>
                </a:solidFill>
                <a:latin typeface="Comic Sans MS" charset="0"/>
              </a:defRPr>
            </a:lvl6pPr>
            <a:lvl7pPr marL="2971800" indent="-228600" algn="ctr" eaLnBrk="0" fontAlgn="base" hangingPunct="0">
              <a:spcBef>
                <a:spcPct val="0"/>
              </a:spcBef>
              <a:spcAft>
                <a:spcPct val="0"/>
              </a:spcAft>
              <a:defRPr sz="2000" b="1">
                <a:solidFill>
                  <a:schemeClr val="tx1"/>
                </a:solidFill>
                <a:latin typeface="Comic Sans MS" charset="0"/>
              </a:defRPr>
            </a:lvl7pPr>
            <a:lvl8pPr marL="3429000" indent="-228600" algn="ctr" eaLnBrk="0" fontAlgn="base" hangingPunct="0">
              <a:spcBef>
                <a:spcPct val="0"/>
              </a:spcBef>
              <a:spcAft>
                <a:spcPct val="0"/>
              </a:spcAft>
              <a:defRPr sz="2000" b="1">
                <a:solidFill>
                  <a:schemeClr val="tx1"/>
                </a:solidFill>
                <a:latin typeface="Comic Sans MS" charset="0"/>
              </a:defRPr>
            </a:lvl8pPr>
            <a:lvl9pPr marL="3886200" indent="-228600" algn="ctr" eaLnBrk="0" fontAlgn="base" hangingPunct="0">
              <a:spcBef>
                <a:spcPct val="0"/>
              </a:spcBef>
              <a:spcAft>
                <a:spcPct val="0"/>
              </a:spcAft>
              <a:defRPr sz="2000" b="1">
                <a:solidFill>
                  <a:schemeClr val="tx1"/>
                </a:solidFill>
                <a:latin typeface="Comic Sans MS" charset="0"/>
              </a:defRPr>
            </a:lvl9pPr>
          </a:lstStyle>
          <a:p>
            <a:pPr>
              <a:defRPr/>
            </a:pPr>
            <a:fld id="{04F2E0C6-9BFD-8847-BE8B-B83697773C47}" type="slidenum">
              <a:rPr lang="en-US" altLang="en-US" sz="1200" b="0" smtClean="0">
                <a:latin typeface="Arial" charset="0"/>
              </a:rPr>
              <a:pPr>
                <a:defRPr/>
              </a:pPr>
              <a:t>21</a:t>
            </a:fld>
            <a:endParaRPr lang="en-US" altLang="en-US" sz="1200" b="0" smtClean="0">
              <a:latin typeface="Arial" charset="0"/>
            </a:endParaRPr>
          </a:p>
        </p:txBody>
      </p:sp>
    </p:spTree>
    <p:extLst>
      <p:ext uri="{BB962C8B-B14F-4D97-AF65-F5344CB8AC3E}">
        <p14:creationId xmlns:p14="http://schemas.microsoft.com/office/powerpoint/2010/main" val="79650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000" b="1">
                <a:solidFill>
                  <a:schemeClr val="tx1"/>
                </a:solidFill>
                <a:latin typeface="Comic Sans MS" charset="0"/>
                <a:ea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defRPr/>
            </a:pPr>
            <a:r>
              <a:rPr lang="en-US" sz="1200" b="0" dirty="0">
                <a:solidFill>
                  <a:srgbClr val="000000"/>
                </a:solidFill>
                <a:latin typeface="Arial" charset="0"/>
              </a:rPr>
              <a:t>Partners in Medical Education, Inc.</a:t>
            </a:r>
          </a:p>
        </p:txBody>
      </p:sp>
      <p:sp>
        <p:nvSpPr>
          <p:cNvPr id="35843"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000" b="1">
                <a:solidFill>
                  <a:schemeClr val="tx1"/>
                </a:solidFill>
                <a:latin typeface="Comic Sans MS" charset="0"/>
              </a:defRPr>
            </a:lvl1pPr>
            <a:lvl2pPr marL="742950" indent="-285750">
              <a:defRPr sz="2000" b="1">
                <a:solidFill>
                  <a:schemeClr val="tx1"/>
                </a:solidFill>
                <a:latin typeface="Comic Sans MS" charset="0"/>
              </a:defRPr>
            </a:lvl2pPr>
            <a:lvl3pPr marL="1143000" indent="-228600">
              <a:defRPr sz="2000" b="1">
                <a:solidFill>
                  <a:schemeClr val="tx1"/>
                </a:solidFill>
                <a:latin typeface="Comic Sans MS" charset="0"/>
              </a:defRPr>
            </a:lvl3pPr>
            <a:lvl4pPr marL="1600200" indent="-228600">
              <a:defRPr sz="2000" b="1">
                <a:solidFill>
                  <a:schemeClr val="tx1"/>
                </a:solidFill>
                <a:latin typeface="Comic Sans MS" charset="0"/>
              </a:defRPr>
            </a:lvl4pPr>
            <a:lvl5pPr marL="2057400" indent="-228600">
              <a:defRPr sz="2000" b="1">
                <a:solidFill>
                  <a:schemeClr val="tx1"/>
                </a:solidFill>
                <a:latin typeface="Comic Sans MS" charset="0"/>
              </a:defRPr>
            </a:lvl5pPr>
            <a:lvl6pPr marL="2514600" indent="-228600" algn="ctr" eaLnBrk="0" fontAlgn="base" hangingPunct="0">
              <a:spcBef>
                <a:spcPct val="0"/>
              </a:spcBef>
              <a:spcAft>
                <a:spcPct val="0"/>
              </a:spcAft>
              <a:defRPr sz="2000" b="1">
                <a:solidFill>
                  <a:schemeClr val="tx1"/>
                </a:solidFill>
                <a:latin typeface="Comic Sans MS" charset="0"/>
              </a:defRPr>
            </a:lvl6pPr>
            <a:lvl7pPr marL="2971800" indent="-228600" algn="ctr" eaLnBrk="0" fontAlgn="base" hangingPunct="0">
              <a:spcBef>
                <a:spcPct val="0"/>
              </a:spcBef>
              <a:spcAft>
                <a:spcPct val="0"/>
              </a:spcAft>
              <a:defRPr sz="2000" b="1">
                <a:solidFill>
                  <a:schemeClr val="tx1"/>
                </a:solidFill>
                <a:latin typeface="Comic Sans MS" charset="0"/>
              </a:defRPr>
            </a:lvl7pPr>
            <a:lvl8pPr marL="3429000" indent="-228600" algn="ctr" eaLnBrk="0" fontAlgn="base" hangingPunct="0">
              <a:spcBef>
                <a:spcPct val="0"/>
              </a:spcBef>
              <a:spcAft>
                <a:spcPct val="0"/>
              </a:spcAft>
              <a:defRPr sz="2000" b="1">
                <a:solidFill>
                  <a:schemeClr val="tx1"/>
                </a:solidFill>
                <a:latin typeface="Comic Sans MS" charset="0"/>
              </a:defRPr>
            </a:lvl8pPr>
            <a:lvl9pPr marL="3886200" indent="-228600" algn="ctr" eaLnBrk="0" fontAlgn="base" hangingPunct="0">
              <a:spcBef>
                <a:spcPct val="0"/>
              </a:spcBef>
              <a:spcAft>
                <a:spcPct val="0"/>
              </a:spcAft>
              <a:defRPr sz="2000" b="1">
                <a:solidFill>
                  <a:schemeClr val="tx1"/>
                </a:solidFill>
                <a:latin typeface="Comic Sans MS" charset="0"/>
              </a:defRPr>
            </a:lvl9pPr>
          </a:lstStyle>
          <a:p>
            <a:pPr>
              <a:defRPr/>
            </a:pPr>
            <a:fld id="{89F04476-255E-3041-B32A-315F2FF8FE96}" type="slidenum">
              <a:rPr lang="en-US" altLang="en-US" sz="1200" b="0" smtClean="0">
                <a:solidFill>
                  <a:srgbClr val="000000"/>
                </a:solidFill>
                <a:latin typeface="Arial" charset="0"/>
                <a:ea typeface="ＭＳ Ｐゴシック" charset="-128"/>
              </a:rPr>
              <a:pPr>
                <a:defRPr/>
              </a:pPr>
              <a:t>2</a:t>
            </a:fld>
            <a:endParaRPr lang="en-US" altLang="en-US" sz="1200" b="0" smtClean="0">
              <a:solidFill>
                <a:srgbClr val="000000"/>
              </a:solidFill>
              <a:latin typeface="Arial" charset="0"/>
              <a:ea typeface="ＭＳ Ｐゴシック" charset="-128"/>
            </a:endParaRPr>
          </a:p>
        </p:txBody>
      </p:sp>
      <p:sp>
        <p:nvSpPr>
          <p:cNvPr id="48132"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ltLang="en-US"/>
          </a:p>
        </p:txBody>
      </p:sp>
    </p:spTree>
    <p:extLst>
      <p:ext uri="{BB962C8B-B14F-4D97-AF65-F5344CB8AC3E}">
        <p14:creationId xmlns:p14="http://schemas.microsoft.com/office/powerpoint/2010/main" val="597643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tLang="en-US"/>
          </a:p>
        </p:txBody>
      </p:sp>
      <p:sp>
        <p:nvSpPr>
          <p:cNvPr id="67588" name="Footer Placeholder 3"/>
          <p:cNvSpPr>
            <a:spLocks noGrp="1"/>
          </p:cNvSpPr>
          <p:nvPr>
            <p:ph type="ftr" sz="quarter" idx="4"/>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b="1">
                <a:solidFill>
                  <a:schemeClr val="tx1"/>
                </a:solidFill>
                <a:latin typeface="Comic Sans MS" charset="0"/>
              </a:defRPr>
            </a:lvl1pPr>
            <a:lvl2pPr marL="742950" indent="-285750">
              <a:defRPr sz="2000" b="1">
                <a:solidFill>
                  <a:schemeClr val="tx1"/>
                </a:solidFill>
                <a:latin typeface="Comic Sans MS" charset="0"/>
              </a:defRPr>
            </a:lvl2pPr>
            <a:lvl3pPr marL="1143000" indent="-228600">
              <a:defRPr sz="2000" b="1">
                <a:solidFill>
                  <a:schemeClr val="tx1"/>
                </a:solidFill>
                <a:latin typeface="Comic Sans MS" charset="0"/>
              </a:defRPr>
            </a:lvl3pPr>
            <a:lvl4pPr marL="1600200" indent="-228600">
              <a:defRPr sz="2000" b="1">
                <a:solidFill>
                  <a:schemeClr val="tx1"/>
                </a:solidFill>
                <a:latin typeface="Comic Sans MS" charset="0"/>
              </a:defRPr>
            </a:lvl4pPr>
            <a:lvl5pPr marL="2057400" indent="-228600">
              <a:defRPr sz="2000" b="1">
                <a:solidFill>
                  <a:schemeClr val="tx1"/>
                </a:solidFill>
                <a:latin typeface="Comic Sans MS" charset="0"/>
              </a:defRPr>
            </a:lvl5pPr>
            <a:lvl6pPr marL="2514600" indent="-228600" algn="ctr" eaLnBrk="0" fontAlgn="base" hangingPunct="0">
              <a:spcBef>
                <a:spcPct val="0"/>
              </a:spcBef>
              <a:spcAft>
                <a:spcPct val="0"/>
              </a:spcAft>
              <a:defRPr sz="2000" b="1">
                <a:solidFill>
                  <a:schemeClr val="tx1"/>
                </a:solidFill>
                <a:latin typeface="Comic Sans MS" charset="0"/>
              </a:defRPr>
            </a:lvl6pPr>
            <a:lvl7pPr marL="2971800" indent="-228600" algn="ctr" eaLnBrk="0" fontAlgn="base" hangingPunct="0">
              <a:spcBef>
                <a:spcPct val="0"/>
              </a:spcBef>
              <a:spcAft>
                <a:spcPct val="0"/>
              </a:spcAft>
              <a:defRPr sz="2000" b="1">
                <a:solidFill>
                  <a:schemeClr val="tx1"/>
                </a:solidFill>
                <a:latin typeface="Comic Sans MS" charset="0"/>
              </a:defRPr>
            </a:lvl7pPr>
            <a:lvl8pPr marL="3429000" indent="-228600" algn="ctr" eaLnBrk="0" fontAlgn="base" hangingPunct="0">
              <a:spcBef>
                <a:spcPct val="0"/>
              </a:spcBef>
              <a:spcAft>
                <a:spcPct val="0"/>
              </a:spcAft>
              <a:defRPr sz="2000" b="1">
                <a:solidFill>
                  <a:schemeClr val="tx1"/>
                </a:solidFill>
                <a:latin typeface="Comic Sans MS" charset="0"/>
              </a:defRPr>
            </a:lvl8pPr>
            <a:lvl9pPr marL="3886200" indent="-228600" algn="ctr" eaLnBrk="0" fontAlgn="base" hangingPunct="0">
              <a:spcBef>
                <a:spcPct val="0"/>
              </a:spcBef>
              <a:spcAft>
                <a:spcPct val="0"/>
              </a:spcAft>
              <a:defRPr sz="2000" b="1">
                <a:solidFill>
                  <a:schemeClr val="tx1"/>
                </a:solidFill>
                <a:latin typeface="Comic Sans MS" charset="0"/>
              </a:defRPr>
            </a:lvl9pPr>
          </a:lstStyle>
          <a:p>
            <a:pPr>
              <a:defRPr/>
            </a:pPr>
            <a:r>
              <a:rPr lang="en-US" altLang="en-US" sz="1200" b="0">
                <a:latin typeface="Arial" charset="0"/>
              </a:rPr>
              <a:t>Partners in Medical Education, Inc.</a:t>
            </a:r>
          </a:p>
        </p:txBody>
      </p:sp>
      <p:sp>
        <p:nvSpPr>
          <p:cNvPr id="67589" name="Slide Number Placeholder 4"/>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b="1">
                <a:solidFill>
                  <a:schemeClr val="tx1"/>
                </a:solidFill>
                <a:latin typeface="Comic Sans MS" charset="0"/>
              </a:defRPr>
            </a:lvl1pPr>
            <a:lvl2pPr marL="742950" indent="-285750">
              <a:defRPr sz="2000" b="1">
                <a:solidFill>
                  <a:schemeClr val="tx1"/>
                </a:solidFill>
                <a:latin typeface="Comic Sans MS" charset="0"/>
              </a:defRPr>
            </a:lvl2pPr>
            <a:lvl3pPr marL="1143000" indent="-228600">
              <a:defRPr sz="2000" b="1">
                <a:solidFill>
                  <a:schemeClr val="tx1"/>
                </a:solidFill>
                <a:latin typeface="Comic Sans MS" charset="0"/>
              </a:defRPr>
            </a:lvl3pPr>
            <a:lvl4pPr marL="1600200" indent="-228600">
              <a:defRPr sz="2000" b="1">
                <a:solidFill>
                  <a:schemeClr val="tx1"/>
                </a:solidFill>
                <a:latin typeface="Comic Sans MS" charset="0"/>
              </a:defRPr>
            </a:lvl4pPr>
            <a:lvl5pPr marL="2057400" indent="-228600">
              <a:defRPr sz="2000" b="1">
                <a:solidFill>
                  <a:schemeClr val="tx1"/>
                </a:solidFill>
                <a:latin typeface="Comic Sans MS" charset="0"/>
              </a:defRPr>
            </a:lvl5pPr>
            <a:lvl6pPr marL="2514600" indent="-228600" algn="ctr" eaLnBrk="0" fontAlgn="base" hangingPunct="0">
              <a:spcBef>
                <a:spcPct val="0"/>
              </a:spcBef>
              <a:spcAft>
                <a:spcPct val="0"/>
              </a:spcAft>
              <a:defRPr sz="2000" b="1">
                <a:solidFill>
                  <a:schemeClr val="tx1"/>
                </a:solidFill>
                <a:latin typeface="Comic Sans MS" charset="0"/>
              </a:defRPr>
            </a:lvl6pPr>
            <a:lvl7pPr marL="2971800" indent="-228600" algn="ctr" eaLnBrk="0" fontAlgn="base" hangingPunct="0">
              <a:spcBef>
                <a:spcPct val="0"/>
              </a:spcBef>
              <a:spcAft>
                <a:spcPct val="0"/>
              </a:spcAft>
              <a:defRPr sz="2000" b="1">
                <a:solidFill>
                  <a:schemeClr val="tx1"/>
                </a:solidFill>
                <a:latin typeface="Comic Sans MS" charset="0"/>
              </a:defRPr>
            </a:lvl7pPr>
            <a:lvl8pPr marL="3429000" indent="-228600" algn="ctr" eaLnBrk="0" fontAlgn="base" hangingPunct="0">
              <a:spcBef>
                <a:spcPct val="0"/>
              </a:spcBef>
              <a:spcAft>
                <a:spcPct val="0"/>
              </a:spcAft>
              <a:defRPr sz="2000" b="1">
                <a:solidFill>
                  <a:schemeClr val="tx1"/>
                </a:solidFill>
                <a:latin typeface="Comic Sans MS" charset="0"/>
              </a:defRPr>
            </a:lvl8pPr>
            <a:lvl9pPr marL="3886200" indent="-228600" algn="ctr" eaLnBrk="0" fontAlgn="base" hangingPunct="0">
              <a:spcBef>
                <a:spcPct val="0"/>
              </a:spcBef>
              <a:spcAft>
                <a:spcPct val="0"/>
              </a:spcAft>
              <a:defRPr sz="2000" b="1">
                <a:solidFill>
                  <a:schemeClr val="tx1"/>
                </a:solidFill>
                <a:latin typeface="Comic Sans MS" charset="0"/>
              </a:defRPr>
            </a:lvl9pPr>
          </a:lstStyle>
          <a:p>
            <a:pPr>
              <a:defRPr/>
            </a:pPr>
            <a:fld id="{B2DDB180-57BE-0548-B6D3-F989F906CE4D}" type="slidenum">
              <a:rPr lang="en-US" altLang="en-US" sz="1200" b="0" smtClean="0">
                <a:latin typeface="Arial" charset="0"/>
              </a:rPr>
              <a:pPr>
                <a:defRPr/>
              </a:pPr>
              <a:t>22</a:t>
            </a:fld>
            <a:endParaRPr lang="en-US" altLang="en-US" sz="1200" b="0" smtClean="0">
              <a:latin typeface="Arial" charset="0"/>
            </a:endParaRPr>
          </a:p>
        </p:txBody>
      </p:sp>
    </p:spTree>
    <p:extLst>
      <p:ext uri="{BB962C8B-B14F-4D97-AF65-F5344CB8AC3E}">
        <p14:creationId xmlns:p14="http://schemas.microsoft.com/office/powerpoint/2010/main" val="810834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tLang="en-US"/>
          </a:p>
        </p:txBody>
      </p:sp>
      <p:sp>
        <p:nvSpPr>
          <p:cNvPr id="68612" name="Footer Placeholder 3"/>
          <p:cNvSpPr>
            <a:spLocks noGrp="1"/>
          </p:cNvSpPr>
          <p:nvPr>
            <p:ph type="ftr" sz="quarter" idx="4"/>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b="1">
                <a:solidFill>
                  <a:schemeClr val="tx1"/>
                </a:solidFill>
                <a:latin typeface="Comic Sans MS" charset="0"/>
              </a:defRPr>
            </a:lvl1pPr>
            <a:lvl2pPr marL="742950" indent="-285750">
              <a:defRPr sz="2000" b="1">
                <a:solidFill>
                  <a:schemeClr val="tx1"/>
                </a:solidFill>
                <a:latin typeface="Comic Sans MS" charset="0"/>
              </a:defRPr>
            </a:lvl2pPr>
            <a:lvl3pPr marL="1143000" indent="-228600">
              <a:defRPr sz="2000" b="1">
                <a:solidFill>
                  <a:schemeClr val="tx1"/>
                </a:solidFill>
                <a:latin typeface="Comic Sans MS" charset="0"/>
              </a:defRPr>
            </a:lvl3pPr>
            <a:lvl4pPr marL="1600200" indent="-228600">
              <a:defRPr sz="2000" b="1">
                <a:solidFill>
                  <a:schemeClr val="tx1"/>
                </a:solidFill>
                <a:latin typeface="Comic Sans MS" charset="0"/>
              </a:defRPr>
            </a:lvl4pPr>
            <a:lvl5pPr marL="2057400" indent="-228600">
              <a:defRPr sz="2000" b="1">
                <a:solidFill>
                  <a:schemeClr val="tx1"/>
                </a:solidFill>
                <a:latin typeface="Comic Sans MS" charset="0"/>
              </a:defRPr>
            </a:lvl5pPr>
            <a:lvl6pPr marL="2514600" indent="-228600" algn="ctr" eaLnBrk="0" fontAlgn="base" hangingPunct="0">
              <a:spcBef>
                <a:spcPct val="0"/>
              </a:spcBef>
              <a:spcAft>
                <a:spcPct val="0"/>
              </a:spcAft>
              <a:defRPr sz="2000" b="1">
                <a:solidFill>
                  <a:schemeClr val="tx1"/>
                </a:solidFill>
                <a:latin typeface="Comic Sans MS" charset="0"/>
              </a:defRPr>
            </a:lvl6pPr>
            <a:lvl7pPr marL="2971800" indent="-228600" algn="ctr" eaLnBrk="0" fontAlgn="base" hangingPunct="0">
              <a:spcBef>
                <a:spcPct val="0"/>
              </a:spcBef>
              <a:spcAft>
                <a:spcPct val="0"/>
              </a:spcAft>
              <a:defRPr sz="2000" b="1">
                <a:solidFill>
                  <a:schemeClr val="tx1"/>
                </a:solidFill>
                <a:latin typeface="Comic Sans MS" charset="0"/>
              </a:defRPr>
            </a:lvl7pPr>
            <a:lvl8pPr marL="3429000" indent="-228600" algn="ctr" eaLnBrk="0" fontAlgn="base" hangingPunct="0">
              <a:spcBef>
                <a:spcPct val="0"/>
              </a:spcBef>
              <a:spcAft>
                <a:spcPct val="0"/>
              </a:spcAft>
              <a:defRPr sz="2000" b="1">
                <a:solidFill>
                  <a:schemeClr val="tx1"/>
                </a:solidFill>
                <a:latin typeface="Comic Sans MS" charset="0"/>
              </a:defRPr>
            </a:lvl8pPr>
            <a:lvl9pPr marL="3886200" indent="-228600" algn="ctr" eaLnBrk="0" fontAlgn="base" hangingPunct="0">
              <a:spcBef>
                <a:spcPct val="0"/>
              </a:spcBef>
              <a:spcAft>
                <a:spcPct val="0"/>
              </a:spcAft>
              <a:defRPr sz="2000" b="1">
                <a:solidFill>
                  <a:schemeClr val="tx1"/>
                </a:solidFill>
                <a:latin typeface="Comic Sans MS" charset="0"/>
              </a:defRPr>
            </a:lvl9pPr>
          </a:lstStyle>
          <a:p>
            <a:pPr>
              <a:defRPr/>
            </a:pPr>
            <a:r>
              <a:rPr lang="en-US" altLang="en-US" sz="1200" b="0">
                <a:latin typeface="Arial" charset="0"/>
              </a:rPr>
              <a:t>Partners in Medical Education, Inc.</a:t>
            </a:r>
          </a:p>
        </p:txBody>
      </p:sp>
      <p:sp>
        <p:nvSpPr>
          <p:cNvPr id="68613" name="Slide Number Placeholder 4"/>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b="1">
                <a:solidFill>
                  <a:schemeClr val="tx1"/>
                </a:solidFill>
                <a:latin typeface="Comic Sans MS" charset="0"/>
              </a:defRPr>
            </a:lvl1pPr>
            <a:lvl2pPr marL="742950" indent="-285750">
              <a:defRPr sz="2000" b="1">
                <a:solidFill>
                  <a:schemeClr val="tx1"/>
                </a:solidFill>
                <a:latin typeface="Comic Sans MS" charset="0"/>
              </a:defRPr>
            </a:lvl2pPr>
            <a:lvl3pPr marL="1143000" indent="-228600">
              <a:defRPr sz="2000" b="1">
                <a:solidFill>
                  <a:schemeClr val="tx1"/>
                </a:solidFill>
                <a:latin typeface="Comic Sans MS" charset="0"/>
              </a:defRPr>
            </a:lvl3pPr>
            <a:lvl4pPr marL="1600200" indent="-228600">
              <a:defRPr sz="2000" b="1">
                <a:solidFill>
                  <a:schemeClr val="tx1"/>
                </a:solidFill>
                <a:latin typeface="Comic Sans MS" charset="0"/>
              </a:defRPr>
            </a:lvl4pPr>
            <a:lvl5pPr marL="2057400" indent="-228600">
              <a:defRPr sz="2000" b="1">
                <a:solidFill>
                  <a:schemeClr val="tx1"/>
                </a:solidFill>
                <a:latin typeface="Comic Sans MS" charset="0"/>
              </a:defRPr>
            </a:lvl5pPr>
            <a:lvl6pPr marL="2514600" indent="-228600" algn="ctr" eaLnBrk="0" fontAlgn="base" hangingPunct="0">
              <a:spcBef>
                <a:spcPct val="0"/>
              </a:spcBef>
              <a:spcAft>
                <a:spcPct val="0"/>
              </a:spcAft>
              <a:defRPr sz="2000" b="1">
                <a:solidFill>
                  <a:schemeClr val="tx1"/>
                </a:solidFill>
                <a:latin typeface="Comic Sans MS" charset="0"/>
              </a:defRPr>
            </a:lvl6pPr>
            <a:lvl7pPr marL="2971800" indent="-228600" algn="ctr" eaLnBrk="0" fontAlgn="base" hangingPunct="0">
              <a:spcBef>
                <a:spcPct val="0"/>
              </a:spcBef>
              <a:spcAft>
                <a:spcPct val="0"/>
              </a:spcAft>
              <a:defRPr sz="2000" b="1">
                <a:solidFill>
                  <a:schemeClr val="tx1"/>
                </a:solidFill>
                <a:latin typeface="Comic Sans MS" charset="0"/>
              </a:defRPr>
            </a:lvl7pPr>
            <a:lvl8pPr marL="3429000" indent="-228600" algn="ctr" eaLnBrk="0" fontAlgn="base" hangingPunct="0">
              <a:spcBef>
                <a:spcPct val="0"/>
              </a:spcBef>
              <a:spcAft>
                <a:spcPct val="0"/>
              </a:spcAft>
              <a:defRPr sz="2000" b="1">
                <a:solidFill>
                  <a:schemeClr val="tx1"/>
                </a:solidFill>
                <a:latin typeface="Comic Sans MS" charset="0"/>
              </a:defRPr>
            </a:lvl8pPr>
            <a:lvl9pPr marL="3886200" indent="-228600" algn="ctr" eaLnBrk="0" fontAlgn="base" hangingPunct="0">
              <a:spcBef>
                <a:spcPct val="0"/>
              </a:spcBef>
              <a:spcAft>
                <a:spcPct val="0"/>
              </a:spcAft>
              <a:defRPr sz="2000" b="1">
                <a:solidFill>
                  <a:schemeClr val="tx1"/>
                </a:solidFill>
                <a:latin typeface="Comic Sans MS" charset="0"/>
              </a:defRPr>
            </a:lvl9pPr>
          </a:lstStyle>
          <a:p>
            <a:pPr>
              <a:defRPr/>
            </a:pPr>
            <a:fld id="{4076E407-C5DB-474F-BF60-780723FA150F}" type="slidenum">
              <a:rPr lang="en-US" altLang="en-US" sz="1200" b="0" smtClean="0">
                <a:latin typeface="Arial" charset="0"/>
              </a:rPr>
              <a:pPr>
                <a:defRPr/>
              </a:pPr>
              <a:t>23</a:t>
            </a:fld>
            <a:endParaRPr lang="en-US" altLang="en-US" sz="1200" b="0" smtClean="0">
              <a:latin typeface="Arial" charset="0"/>
            </a:endParaRPr>
          </a:p>
        </p:txBody>
      </p:sp>
    </p:spTree>
    <p:extLst>
      <p:ext uri="{BB962C8B-B14F-4D97-AF65-F5344CB8AC3E}">
        <p14:creationId xmlns:p14="http://schemas.microsoft.com/office/powerpoint/2010/main" val="1916995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tLang="en-US"/>
          </a:p>
        </p:txBody>
      </p:sp>
      <p:sp>
        <p:nvSpPr>
          <p:cNvPr id="69636" name="Footer Placeholder 3"/>
          <p:cNvSpPr>
            <a:spLocks noGrp="1"/>
          </p:cNvSpPr>
          <p:nvPr>
            <p:ph type="ftr" sz="quarter" idx="4"/>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b="1">
                <a:solidFill>
                  <a:schemeClr val="tx1"/>
                </a:solidFill>
                <a:latin typeface="Comic Sans MS" charset="0"/>
              </a:defRPr>
            </a:lvl1pPr>
            <a:lvl2pPr marL="742950" indent="-285750">
              <a:defRPr sz="2000" b="1">
                <a:solidFill>
                  <a:schemeClr val="tx1"/>
                </a:solidFill>
                <a:latin typeface="Comic Sans MS" charset="0"/>
              </a:defRPr>
            </a:lvl2pPr>
            <a:lvl3pPr marL="1143000" indent="-228600">
              <a:defRPr sz="2000" b="1">
                <a:solidFill>
                  <a:schemeClr val="tx1"/>
                </a:solidFill>
                <a:latin typeface="Comic Sans MS" charset="0"/>
              </a:defRPr>
            </a:lvl3pPr>
            <a:lvl4pPr marL="1600200" indent="-228600">
              <a:defRPr sz="2000" b="1">
                <a:solidFill>
                  <a:schemeClr val="tx1"/>
                </a:solidFill>
                <a:latin typeface="Comic Sans MS" charset="0"/>
              </a:defRPr>
            </a:lvl4pPr>
            <a:lvl5pPr marL="2057400" indent="-228600">
              <a:defRPr sz="2000" b="1">
                <a:solidFill>
                  <a:schemeClr val="tx1"/>
                </a:solidFill>
                <a:latin typeface="Comic Sans MS" charset="0"/>
              </a:defRPr>
            </a:lvl5pPr>
            <a:lvl6pPr marL="2514600" indent="-228600" algn="ctr" eaLnBrk="0" fontAlgn="base" hangingPunct="0">
              <a:spcBef>
                <a:spcPct val="0"/>
              </a:spcBef>
              <a:spcAft>
                <a:spcPct val="0"/>
              </a:spcAft>
              <a:defRPr sz="2000" b="1">
                <a:solidFill>
                  <a:schemeClr val="tx1"/>
                </a:solidFill>
                <a:latin typeface="Comic Sans MS" charset="0"/>
              </a:defRPr>
            </a:lvl6pPr>
            <a:lvl7pPr marL="2971800" indent="-228600" algn="ctr" eaLnBrk="0" fontAlgn="base" hangingPunct="0">
              <a:spcBef>
                <a:spcPct val="0"/>
              </a:spcBef>
              <a:spcAft>
                <a:spcPct val="0"/>
              </a:spcAft>
              <a:defRPr sz="2000" b="1">
                <a:solidFill>
                  <a:schemeClr val="tx1"/>
                </a:solidFill>
                <a:latin typeface="Comic Sans MS" charset="0"/>
              </a:defRPr>
            </a:lvl7pPr>
            <a:lvl8pPr marL="3429000" indent="-228600" algn="ctr" eaLnBrk="0" fontAlgn="base" hangingPunct="0">
              <a:spcBef>
                <a:spcPct val="0"/>
              </a:spcBef>
              <a:spcAft>
                <a:spcPct val="0"/>
              </a:spcAft>
              <a:defRPr sz="2000" b="1">
                <a:solidFill>
                  <a:schemeClr val="tx1"/>
                </a:solidFill>
                <a:latin typeface="Comic Sans MS" charset="0"/>
              </a:defRPr>
            </a:lvl8pPr>
            <a:lvl9pPr marL="3886200" indent="-228600" algn="ctr" eaLnBrk="0" fontAlgn="base" hangingPunct="0">
              <a:spcBef>
                <a:spcPct val="0"/>
              </a:spcBef>
              <a:spcAft>
                <a:spcPct val="0"/>
              </a:spcAft>
              <a:defRPr sz="2000" b="1">
                <a:solidFill>
                  <a:schemeClr val="tx1"/>
                </a:solidFill>
                <a:latin typeface="Comic Sans MS" charset="0"/>
              </a:defRPr>
            </a:lvl9pPr>
          </a:lstStyle>
          <a:p>
            <a:pPr>
              <a:defRPr/>
            </a:pPr>
            <a:r>
              <a:rPr lang="en-US" altLang="en-US" sz="1200" b="0">
                <a:latin typeface="Arial" charset="0"/>
              </a:rPr>
              <a:t>Partners in Medical Education, Inc.</a:t>
            </a:r>
          </a:p>
        </p:txBody>
      </p:sp>
      <p:sp>
        <p:nvSpPr>
          <p:cNvPr id="69637" name="Slide Number Placeholder 4"/>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b="1">
                <a:solidFill>
                  <a:schemeClr val="tx1"/>
                </a:solidFill>
                <a:latin typeface="Comic Sans MS" charset="0"/>
              </a:defRPr>
            </a:lvl1pPr>
            <a:lvl2pPr marL="742950" indent="-285750">
              <a:defRPr sz="2000" b="1">
                <a:solidFill>
                  <a:schemeClr val="tx1"/>
                </a:solidFill>
                <a:latin typeface="Comic Sans MS" charset="0"/>
              </a:defRPr>
            </a:lvl2pPr>
            <a:lvl3pPr marL="1143000" indent="-228600">
              <a:defRPr sz="2000" b="1">
                <a:solidFill>
                  <a:schemeClr val="tx1"/>
                </a:solidFill>
                <a:latin typeface="Comic Sans MS" charset="0"/>
              </a:defRPr>
            </a:lvl3pPr>
            <a:lvl4pPr marL="1600200" indent="-228600">
              <a:defRPr sz="2000" b="1">
                <a:solidFill>
                  <a:schemeClr val="tx1"/>
                </a:solidFill>
                <a:latin typeface="Comic Sans MS" charset="0"/>
              </a:defRPr>
            </a:lvl4pPr>
            <a:lvl5pPr marL="2057400" indent="-228600">
              <a:defRPr sz="2000" b="1">
                <a:solidFill>
                  <a:schemeClr val="tx1"/>
                </a:solidFill>
                <a:latin typeface="Comic Sans MS" charset="0"/>
              </a:defRPr>
            </a:lvl5pPr>
            <a:lvl6pPr marL="2514600" indent="-228600" algn="ctr" eaLnBrk="0" fontAlgn="base" hangingPunct="0">
              <a:spcBef>
                <a:spcPct val="0"/>
              </a:spcBef>
              <a:spcAft>
                <a:spcPct val="0"/>
              </a:spcAft>
              <a:defRPr sz="2000" b="1">
                <a:solidFill>
                  <a:schemeClr val="tx1"/>
                </a:solidFill>
                <a:latin typeface="Comic Sans MS" charset="0"/>
              </a:defRPr>
            </a:lvl6pPr>
            <a:lvl7pPr marL="2971800" indent="-228600" algn="ctr" eaLnBrk="0" fontAlgn="base" hangingPunct="0">
              <a:spcBef>
                <a:spcPct val="0"/>
              </a:spcBef>
              <a:spcAft>
                <a:spcPct val="0"/>
              </a:spcAft>
              <a:defRPr sz="2000" b="1">
                <a:solidFill>
                  <a:schemeClr val="tx1"/>
                </a:solidFill>
                <a:latin typeface="Comic Sans MS" charset="0"/>
              </a:defRPr>
            </a:lvl7pPr>
            <a:lvl8pPr marL="3429000" indent="-228600" algn="ctr" eaLnBrk="0" fontAlgn="base" hangingPunct="0">
              <a:spcBef>
                <a:spcPct val="0"/>
              </a:spcBef>
              <a:spcAft>
                <a:spcPct val="0"/>
              </a:spcAft>
              <a:defRPr sz="2000" b="1">
                <a:solidFill>
                  <a:schemeClr val="tx1"/>
                </a:solidFill>
                <a:latin typeface="Comic Sans MS" charset="0"/>
              </a:defRPr>
            </a:lvl8pPr>
            <a:lvl9pPr marL="3886200" indent="-228600" algn="ctr" eaLnBrk="0" fontAlgn="base" hangingPunct="0">
              <a:spcBef>
                <a:spcPct val="0"/>
              </a:spcBef>
              <a:spcAft>
                <a:spcPct val="0"/>
              </a:spcAft>
              <a:defRPr sz="2000" b="1">
                <a:solidFill>
                  <a:schemeClr val="tx1"/>
                </a:solidFill>
                <a:latin typeface="Comic Sans MS" charset="0"/>
              </a:defRPr>
            </a:lvl9pPr>
          </a:lstStyle>
          <a:p>
            <a:pPr>
              <a:defRPr/>
            </a:pPr>
            <a:fld id="{E521864A-9E56-D448-BF57-FE21A2A4D65C}" type="slidenum">
              <a:rPr lang="en-US" altLang="en-US" sz="1200" b="0" smtClean="0">
                <a:latin typeface="Arial" charset="0"/>
              </a:rPr>
              <a:pPr>
                <a:defRPr/>
              </a:pPr>
              <a:t>36</a:t>
            </a:fld>
            <a:endParaRPr lang="en-US" altLang="en-US" sz="1200" b="0" smtClean="0">
              <a:latin typeface="Arial" charset="0"/>
            </a:endParaRPr>
          </a:p>
        </p:txBody>
      </p:sp>
    </p:spTree>
    <p:extLst>
      <p:ext uri="{BB962C8B-B14F-4D97-AF65-F5344CB8AC3E}">
        <p14:creationId xmlns:p14="http://schemas.microsoft.com/office/powerpoint/2010/main" val="2460444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Partners in Medical Education, Inc.</a:t>
            </a:r>
            <a:endParaRPr lang="en-US"/>
          </a:p>
        </p:txBody>
      </p:sp>
      <p:sp>
        <p:nvSpPr>
          <p:cNvPr id="5" name="Slide Number Placeholder 4"/>
          <p:cNvSpPr>
            <a:spLocks noGrp="1"/>
          </p:cNvSpPr>
          <p:nvPr>
            <p:ph type="sldNum" sz="quarter" idx="11"/>
          </p:nvPr>
        </p:nvSpPr>
        <p:spPr/>
        <p:txBody>
          <a:bodyPr/>
          <a:lstStyle/>
          <a:p>
            <a:pPr>
              <a:defRPr/>
            </a:pPr>
            <a:fld id="{82F58DEF-2F3E-8643-B1B8-773A09450EE5}" type="slidenum">
              <a:rPr lang="en-US" altLang="en-US" smtClean="0"/>
              <a:pPr>
                <a:defRPr/>
              </a:pPr>
              <a:t>37</a:t>
            </a:fld>
            <a:endParaRPr lang="en-US" altLang="en-US"/>
          </a:p>
        </p:txBody>
      </p:sp>
    </p:spTree>
    <p:extLst>
      <p:ext uri="{BB962C8B-B14F-4D97-AF65-F5344CB8AC3E}">
        <p14:creationId xmlns:p14="http://schemas.microsoft.com/office/powerpoint/2010/main" val="21237278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gn="ctr">
              <a:defRPr sz="2000" b="1">
                <a:solidFill>
                  <a:schemeClr val="tx1"/>
                </a:solidFill>
                <a:latin typeface="Comic Sans MS" pitchFamily="66" charset="0"/>
              </a:defRPr>
            </a:lvl1pPr>
            <a:lvl2pPr marL="733731" indent="-281965" algn="ctr">
              <a:defRPr sz="2000" b="1">
                <a:solidFill>
                  <a:schemeClr val="tx1"/>
                </a:solidFill>
                <a:latin typeface="Comic Sans MS" pitchFamily="66" charset="0"/>
              </a:defRPr>
            </a:lvl2pPr>
            <a:lvl3pPr marL="1129415" indent="-225883" algn="ctr">
              <a:defRPr sz="2000" b="1">
                <a:solidFill>
                  <a:schemeClr val="tx1"/>
                </a:solidFill>
                <a:latin typeface="Comic Sans MS" pitchFamily="66" charset="0"/>
              </a:defRPr>
            </a:lvl3pPr>
            <a:lvl4pPr marL="1581181" indent="-225883" algn="ctr">
              <a:defRPr sz="2000" b="1">
                <a:solidFill>
                  <a:schemeClr val="tx1"/>
                </a:solidFill>
                <a:latin typeface="Comic Sans MS" pitchFamily="66" charset="0"/>
              </a:defRPr>
            </a:lvl4pPr>
            <a:lvl5pPr marL="2034505" indent="-225883" algn="ctr">
              <a:defRPr sz="2000" b="1">
                <a:solidFill>
                  <a:schemeClr val="tx1"/>
                </a:solidFill>
                <a:latin typeface="Comic Sans MS" pitchFamily="66" charset="0"/>
              </a:defRPr>
            </a:lvl5pPr>
            <a:lvl6pPr marL="2483155" indent="-225883" algn="ctr" eaLnBrk="0" fontAlgn="base" hangingPunct="0">
              <a:spcBef>
                <a:spcPct val="0"/>
              </a:spcBef>
              <a:spcAft>
                <a:spcPct val="0"/>
              </a:spcAft>
              <a:defRPr sz="2000" b="1">
                <a:solidFill>
                  <a:schemeClr val="tx1"/>
                </a:solidFill>
                <a:latin typeface="Comic Sans MS" pitchFamily="66" charset="0"/>
              </a:defRPr>
            </a:lvl6pPr>
            <a:lvl7pPr marL="2931805" indent="-225883" algn="ctr" eaLnBrk="0" fontAlgn="base" hangingPunct="0">
              <a:spcBef>
                <a:spcPct val="0"/>
              </a:spcBef>
              <a:spcAft>
                <a:spcPct val="0"/>
              </a:spcAft>
              <a:defRPr sz="2000" b="1">
                <a:solidFill>
                  <a:schemeClr val="tx1"/>
                </a:solidFill>
                <a:latin typeface="Comic Sans MS" pitchFamily="66" charset="0"/>
              </a:defRPr>
            </a:lvl7pPr>
            <a:lvl8pPr marL="3380456" indent="-225883" algn="ctr" eaLnBrk="0" fontAlgn="base" hangingPunct="0">
              <a:spcBef>
                <a:spcPct val="0"/>
              </a:spcBef>
              <a:spcAft>
                <a:spcPct val="0"/>
              </a:spcAft>
              <a:defRPr sz="2000" b="1">
                <a:solidFill>
                  <a:schemeClr val="tx1"/>
                </a:solidFill>
                <a:latin typeface="Comic Sans MS" pitchFamily="66" charset="0"/>
              </a:defRPr>
            </a:lvl8pPr>
            <a:lvl9pPr marL="3829106" indent="-225883" algn="ctr" eaLnBrk="0" fontAlgn="base" hangingPunct="0">
              <a:spcBef>
                <a:spcPct val="0"/>
              </a:spcBef>
              <a:spcAft>
                <a:spcPct val="0"/>
              </a:spcAft>
              <a:defRPr sz="2000" b="1">
                <a:solidFill>
                  <a:schemeClr val="tx1"/>
                </a:solidFill>
                <a:latin typeface="Comic Sans MS" pitchFamily="66" charset="0"/>
              </a:defRPr>
            </a:lvl9pPr>
          </a:lstStyle>
          <a:p>
            <a:pPr algn="r">
              <a:defRPr/>
            </a:pPr>
            <a:fld id="{617DD961-D3FB-0845-9E64-58964225A845}" type="slidenum">
              <a:rPr lang="en-US" altLang="en-US" sz="1200" b="0">
                <a:latin typeface="Arial" charset="0"/>
                <a:ea typeface="ＭＳ Ｐゴシック" pitchFamily="34" charset="-128"/>
              </a:rPr>
              <a:pPr algn="r">
                <a:defRPr/>
              </a:pPr>
              <a:t>38</a:t>
            </a:fld>
            <a:endParaRPr lang="en-US" altLang="en-US" sz="1200" b="0">
              <a:latin typeface="Arial" charset="0"/>
              <a:ea typeface="ＭＳ Ｐゴシック" pitchFamily="34" charset="-128"/>
            </a:endParaRPr>
          </a:p>
        </p:txBody>
      </p:sp>
      <p:sp>
        <p:nvSpPr>
          <p:cNvPr id="61443" name="Rectangle 2"/>
          <p:cNvSpPr>
            <a:spLocks noGrp="1" noRot="1" noChangeAspect="1" noChangeArrowheads="1" noTextEdit="1"/>
          </p:cNvSpPr>
          <p:nvPr>
            <p:ph type="sldImg"/>
          </p:nvPr>
        </p:nvSpPr>
        <p:spPr>
          <a:xfrm>
            <a:off x="1160463" y="690563"/>
            <a:ext cx="4602162" cy="3452812"/>
          </a:xfrm>
          <a:ln/>
        </p:spPr>
      </p:sp>
      <p:sp>
        <p:nvSpPr>
          <p:cNvPr id="61444"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tLang="en-US" dirty="0" smtClean="0"/>
          </a:p>
        </p:txBody>
      </p:sp>
    </p:spTree>
    <p:extLst>
      <p:ext uri="{BB962C8B-B14F-4D97-AF65-F5344CB8AC3E}">
        <p14:creationId xmlns:p14="http://schemas.microsoft.com/office/powerpoint/2010/main" val="20480360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b="1">
                <a:solidFill>
                  <a:schemeClr val="tx1"/>
                </a:solidFill>
                <a:latin typeface="Comic Sans MS" charset="0"/>
              </a:defRPr>
            </a:lvl1pPr>
            <a:lvl2pPr marL="742950" indent="-285750">
              <a:defRPr sz="2000" b="1">
                <a:solidFill>
                  <a:schemeClr val="tx1"/>
                </a:solidFill>
                <a:latin typeface="Comic Sans MS" charset="0"/>
              </a:defRPr>
            </a:lvl2pPr>
            <a:lvl3pPr marL="1143000" indent="-228600">
              <a:defRPr sz="2000" b="1">
                <a:solidFill>
                  <a:schemeClr val="tx1"/>
                </a:solidFill>
                <a:latin typeface="Comic Sans MS" charset="0"/>
              </a:defRPr>
            </a:lvl3pPr>
            <a:lvl4pPr marL="1600200" indent="-228600">
              <a:defRPr sz="2000" b="1">
                <a:solidFill>
                  <a:schemeClr val="tx1"/>
                </a:solidFill>
                <a:latin typeface="Comic Sans MS" charset="0"/>
              </a:defRPr>
            </a:lvl4pPr>
            <a:lvl5pPr marL="2057400" indent="-228600">
              <a:defRPr sz="2000" b="1">
                <a:solidFill>
                  <a:schemeClr val="tx1"/>
                </a:solidFill>
                <a:latin typeface="Comic Sans MS" charset="0"/>
              </a:defRPr>
            </a:lvl5pPr>
            <a:lvl6pPr marL="2514600" indent="-228600" algn="ctr" eaLnBrk="0" fontAlgn="base" hangingPunct="0">
              <a:spcBef>
                <a:spcPct val="0"/>
              </a:spcBef>
              <a:spcAft>
                <a:spcPct val="0"/>
              </a:spcAft>
              <a:defRPr sz="2000" b="1">
                <a:solidFill>
                  <a:schemeClr val="tx1"/>
                </a:solidFill>
                <a:latin typeface="Comic Sans MS" charset="0"/>
              </a:defRPr>
            </a:lvl6pPr>
            <a:lvl7pPr marL="2971800" indent="-228600" algn="ctr" eaLnBrk="0" fontAlgn="base" hangingPunct="0">
              <a:spcBef>
                <a:spcPct val="0"/>
              </a:spcBef>
              <a:spcAft>
                <a:spcPct val="0"/>
              </a:spcAft>
              <a:defRPr sz="2000" b="1">
                <a:solidFill>
                  <a:schemeClr val="tx1"/>
                </a:solidFill>
                <a:latin typeface="Comic Sans MS" charset="0"/>
              </a:defRPr>
            </a:lvl7pPr>
            <a:lvl8pPr marL="3429000" indent="-228600" algn="ctr" eaLnBrk="0" fontAlgn="base" hangingPunct="0">
              <a:spcBef>
                <a:spcPct val="0"/>
              </a:spcBef>
              <a:spcAft>
                <a:spcPct val="0"/>
              </a:spcAft>
              <a:defRPr sz="2000" b="1">
                <a:solidFill>
                  <a:schemeClr val="tx1"/>
                </a:solidFill>
                <a:latin typeface="Comic Sans MS" charset="0"/>
              </a:defRPr>
            </a:lvl8pPr>
            <a:lvl9pPr marL="3886200" indent="-228600" algn="ctr" eaLnBrk="0" fontAlgn="base" hangingPunct="0">
              <a:spcBef>
                <a:spcPct val="0"/>
              </a:spcBef>
              <a:spcAft>
                <a:spcPct val="0"/>
              </a:spcAft>
              <a:defRPr sz="2000" b="1">
                <a:solidFill>
                  <a:schemeClr val="tx1"/>
                </a:solidFill>
                <a:latin typeface="Comic Sans MS" charset="0"/>
              </a:defRPr>
            </a:lvl9pPr>
          </a:lstStyle>
          <a:p>
            <a:pPr>
              <a:defRPr/>
            </a:pPr>
            <a:fld id="{C9FE2A2C-7E52-154F-B198-4AD645AF3C16}" type="slidenum">
              <a:rPr lang="en-US" altLang="en-US" sz="1200" b="0" smtClean="0">
                <a:latin typeface="Arial" charset="0"/>
              </a:rPr>
              <a:pPr>
                <a:defRPr/>
              </a:pPr>
              <a:t>39</a:t>
            </a:fld>
            <a:endParaRPr lang="en-US" altLang="en-US" sz="1200" b="0" smtClean="0">
              <a:latin typeface="Arial"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ltLang="en-US"/>
          </a:p>
        </p:txBody>
      </p:sp>
    </p:spTree>
    <p:extLst>
      <p:ext uri="{BB962C8B-B14F-4D97-AF65-F5344CB8AC3E}">
        <p14:creationId xmlns:p14="http://schemas.microsoft.com/office/powerpoint/2010/main" val="1474099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tLang="en-US"/>
          </a:p>
        </p:txBody>
      </p:sp>
      <p:sp>
        <p:nvSpPr>
          <p:cNvPr id="4915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b="1">
                <a:solidFill>
                  <a:schemeClr val="tx1"/>
                </a:solidFill>
                <a:latin typeface="Comic Sans MS" charset="0"/>
              </a:defRPr>
            </a:lvl1pPr>
            <a:lvl2pPr marL="742950" indent="-285750">
              <a:defRPr sz="2000" b="1">
                <a:solidFill>
                  <a:schemeClr val="tx1"/>
                </a:solidFill>
                <a:latin typeface="Comic Sans MS" charset="0"/>
              </a:defRPr>
            </a:lvl2pPr>
            <a:lvl3pPr marL="1143000" indent="-228600">
              <a:defRPr sz="2000" b="1">
                <a:solidFill>
                  <a:schemeClr val="tx1"/>
                </a:solidFill>
                <a:latin typeface="Comic Sans MS" charset="0"/>
              </a:defRPr>
            </a:lvl3pPr>
            <a:lvl4pPr marL="1600200" indent="-228600">
              <a:defRPr sz="2000" b="1">
                <a:solidFill>
                  <a:schemeClr val="tx1"/>
                </a:solidFill>
                <a:latin typeface="Comic Sans MS" charset="0"/>
              </a:defRPr>
            </a:lvl4pPr>
            <a:lvl5pPr marL="2057400" indent="-228600">
              <a:defRPr sz="2000" b="1">
                <a:solidFill>
                  <a:schemeClr val="tx1"/>
                </a:solidFill>
                <a:latin typeface="Comic Sans MS" charset="0"/>
              </a:defRPr>
            </a:lvl5pPr>
            <a:lvl6pPr marL="2514600" indent="-228600" algn="ctr" eaLnBrk="0" fontAlgn="base" hangingPunct="0">
              <a:spcBef>
                <a:spcPct val="0"/>
              </a:spcBef>
              <a:spcAft>
                <a:spcPct val="0"/>
              </a:spcAft>
              <a:defRPr sz="2000" b="1">
                <a:solidFill>
                  <a:schemeClr val="tx1"/>
                </a:solidFill>
                <a:latin typeface="Comic Sans MS" charset="0"/>
              </a:defRPr>
            </a:lvl6pPr>
            <a:lvl7pPr marL="2971800" indent="-228600" algn="ctr" eaLnBrk="0" fontAlgn="base" hangingPunct="0">
              <a:spcBef>
                <a:spcPct val="0"/>
              </a:spcBef>
              <a:spcAft>
                <a:spcPct val="0"/>
              </a:spcAft>
              <a:defRPr sz="2000" b="1">
                <a:solidFill>
                  <a:schemeClr val="tx1"/>
                </a:solidFill>
                <a:latin typeface="Comic Sans MS" charset="0"/>
              </a:defRPr>
            </a:lvl7pPr>
            <a:lvl8pPr marL="3429000" indent="-228600" algn="ctr" eaLnBrk="0" fontAlgn="base" hangingPunct="0">
              <a:spcBef>
                <a:spcPct val="0"/>
              </a:spcBef>
              <a:spcAft>
                <a:spcPct val="0"/>
              </a:spcAft>
              <a:defRPr sz="2000" b="1">
                <a:solidFill>
                  <a:schemeClr val="tx1"/>
                </a:solidFill>
                <a:latin typeface="Comic Sans MS" charset="0"/>
              </a:defRPr>
            </a:lvl8pPr>
            <a:lvl9pPr marL="3886200" indent="-228600" algn="ctr" eaLnBrk="0" fontAlgn="base" hangingPunct="0">
              <a:spcBef>
                <a:spcPct val="0"/>
              </a:spcBef>
              <a:spcAft>
                <a:spcPct val="0"/>
              </a:spcAft>
              <a:defRPr sz="2000" b="1">
                <a:solidFill>
                  <a:schemeClr val="tx1"/>
                </a:solidFill>
                <a:latin typeface="Comic Sans MS" charset="0"/>
              </a:defRPr>
            </a:lvl9pPr>
          </a:lstStyle>
          <a:p>
            <a:pPr>
              <a:defRPr/>
            </a:pPr>
            <a:fld id="{E1558E83-EEEC-A24C-BDB7-7650BE2BBCCC}" type="slidenum">
              <a:rPr lang="en-US" altLang="en-US" sz="1200" b="0" smtClean="0">
                <a:latin typeface="Arial" charset="0"/>
              </a:rPr>
              <a:pPr>
                <a:defRPr/>
              </a:pPr>
              <a:t>3</a:t>
            </a:fld>
            <a:endParaRPr lang="en-US" altLang="en-US" sz="1200" b="0" smtClean="0">
              <a:latin typeface="Arial" charset="0"/>
            </a:endParaRPr>
          </a:p>
        </p:txBody>
      </p:sp>
    </p:spTree>
    <p:extLst>
      <p:ext uri="{BB962C8B-B14F-4D97-AF65-F5344CB8AC3E}">
        <p14:creationId xmlns:p14="http://schemas.microsoft.com/office/powerpoint/2010/main" val="817842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tLang="en-US"/>
          </a:p>
        </p:txBody>
      </p:sp>
      <p:sp>
        <p:nvSpPr>
          <p:cNvPr id="5018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b="1">
                <a:solidFill>
                  <a:schemeClr val="tx1"/>
                </a:solidFill>
                <a:latin typeface="Comic Sans MS" charset="0"/>
              </a:defRPr>
            </a:lvl1pPr>
            <a:lvl2pPr marL="742950" indent="-285750">
              <a:defRPr sz="2000" b="1">
                <a:solidFill>
                  <a:schemeClr val="tx1"/>
                </a:solidFill>
                <a:latin typeface="Comic Sans MS" charset="0"/>
              </a:defRPr>
            </a:lvl2pPr>
            <a:lvl3pPr marL="1143000" indent="-228600">
              <a:defRPr sz="2000" b="1">
                <a:solidFill>
                  <a:schemeClr val="tx1"/>
                </a:solidFill>
                <a:latin typeface="Comic Sans MS" charset="0"/>
              </a:defRPr>
            </a:lvl3pPr>
            <a:lvl4pPr marL="1600200" indent="-228600">
              <a:defRPr sz="2000" b="1">
                <a:solidFill>
                  <a:schemeClr val="tx1"/>
                </a:solidFill>
                <a:latin typeface="Comic Sans MS" charset="0"/>
              </a:defRPr>
            </a:lvl4pPr>
            <a:lvl5pPr marL="2057400" indent="-228600">
              <a:defRPr sz="2000" b="1">
                <a:solidFill>
                  <a:schemeClr val="tx1"/>
                </a:solidFill>
                <a:latin typeface="Comic Sans MS" charset="0"/>
              </a:defRPr>
            </a:lvl5pPr>
            <a:lvl6pPr marL="2514600" indent="-228600" algn="ctr" eaLnBrk="0" fontAlgn="base" hangingPunct="0">
              <a:spcBef>
                <a:spcPct val="0"/>
              </a:spcBef>
              <a:spcAft>
                <a:spcPct val="0"/>
              </a:spcAft>
              <a:defRPr sz="2000" b="1">
                <a:solidFill>
                  <a:schemeClr val="tx1"/>
                </a:solidFill>
                <a:latin typeface="Comic Sans MS" charset="0"/>
              </a:defRPr>
            </a:lvl6pPr>
            <a:lvl7pPr marL="2971800" indent="-228600" algn="ctr" eaLnBrk="0" fontAlgn="base" hangingPunct="0">
              <a:spcBef>
                <a:spcPct val="0"/>
              </a:spcBef>
              <a:spcAft>
                <a:spcPct val="0"/>
              </a:spcAft>
              <a:defRPr sz="2000" b="1">
                <a:solidFill>
                  <a:schemeClr val="tx1"/>
                </a:solidFill>
                <a:latin typeface="Comic Sans MS" charset="0"/>
              </a:defRPr>
            </a:lvl7pPr>
            <a:lvl8pPr marL="3429000" indent="-228600" algn="ctr" eaLnBrk="0" fontAlgn="base" hangingPunct="0">
              <a:spcBef>
                <a:spcPct val="0"/>
              </a:spcBef>
              <a:spcAft>
                <a:spcPct val="0"/>
              </a:spcAft>
              <a:defRPr sz="2000" b="1">
                <a:solidFill>
                  <a:schemeClr val="tx1"/>
                </a:solidFill>
                <a:latin typeface="Comic Sans MS" charset="0"/>
              </a:defRPr>
            </a:lvl8pPr>
            <a:lvl9pPr marL="3886200" indent="-228600" algn="ctr" eaLnBrk="0" fontAlgn="base" hangingPunct="0">
              <a:spcBef>
                <a:spcPct val="0"/>
              </a:spcBef>
              <a:spcAft>
                <a:spcPct val="0"/>
              </a:spcAft>
              <a:defRPr sz="2000" b="1">
                <a:solidFill>
                  <a:schemeClr val="tx1"/>
                </a:solidFill>
                <a:latin typeface="Comic Sans MS" charset="0"/>
              </a:defRPr>
            </a:lvl9pPr>
          </a:lstStyle>
          <a:p>
            <a:pPr>
              <a:defRPr/>
            </a:pPr>
            <a:fld id="{F7E761DF-DBDF-3047-B39D-1607FDA68CA8}" type="slidenum">
              <a:rPr lang="en-US" altLang="en-US" sz="1200" b="0" smtClean="0">
                <a:latin typeface="Arial" charset="0"/>
              </a:rPr>
              <a:pPr>
                <a:defRPr/>
              </a:pPr>
              <a:t>4</a:t>
            </a:fld>
            <a:endParaRPr lang="en-US" altLang="en-US" sz="1200" b="0" smtClean="0">
              <a:latin typeface="Arial" charset="0"/>
            </a:endParaRPr>
          </a:p>
        </p:txBody>
      </p:sp>
    </p:spTree>
    <p:extLst>
      <p:ext uri="{BB962C8B-B14F-4D97-AF65-F5344CB8AC3E}">
        <p14:creationId xmlns:p14="http://schemas.microsoft.com/office/powerpoint/2010/main" val="1578144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Partners in Medical Education, Inc.</a:t>
            </a:r>
            <a:endParaRPr lang="en-US"/>
          </a:p>
        </p:txBody>
      </p:sp>
      <p:sp>
        <p:nvSpPr>
          <p:cNvPr id="5" name="Slide Number Placeholder 4"/>
          <p:cNvSpPr>
            <a:spLocks noGrp="1"/>
          </p:cNvSpPr>
          <p:nvPr>
            <p:ph type="sldNum" sz="quarter" idx="11"/>
          </p:nvPr>
        </p:nvSpPr>
        <p:spPr/>
        <p:txBody>
          <a:bodyPr/>
          <a:lstStyle/>
          <a:p>
            <a:pPr>
              <a:defRPr/>
            </a:pPr>
            <a:fld id="{82F58DEF-2F3E-8643-B1B8-773A09450EE5}" type="slidenum">
              <a:rPr lang="en-US" altLang="en-US" smtClean="0"/>
              <a:pPr>
                <a:defRPr/>
              </a:pPr>
              <a:t>5</a:t>
            </a:fld>
            <a:endParaRPr lang="en-US" altLang="en-US"/>
          </a:p>
        </p:txBody>
      </p:sp>
    </p:spTree>
    <p:extLst>
      <p:ext uri="{BB962C8B-B14F-4D97-AF65-F5344CB8AC3E}">
        <p14:creationId xmlns:p14="http://schemas.microsoft.com/office/powerpoint/2010/main" val="420612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tLang="en-US"/>
          </a:p>
        </p:txBody>
      </p:sp>
      <p:sp>
        <p:nvSpPr>
          <p:cNvPr id="5120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b="1">
                <a:solidFill>
                  <a:schemeClr val="tx1"/>
                </a:solidFill>
                <a:latin typeface="Comic Sans MS" charset="0"/>
              </a:defRPr>
            </a:lvl1pPr>
            <a:lvl2pPr marL="742950" indent="-285750">
              <a:defRPr sz="2000" b="1">
                <a:solidFill>
                  <a:schemeClr val="tx1"/>
                </a:solidFill>
                <a:latin typeface="Comic Sans MS" charset="0"/>
              </a:defRPr>
            </a:lvl2pPr>
            <a:lvl3pPr marL="1143000" indent="-228600">
              <a:defRPr sz="2000" b="1">
                <a:solidFill>
                  <a:schemeClr val="tx1"/>
                </a:solidFill>
                <a:latin typeface="Comic Sans MS" charset="0"/>
              </a:defRPr>
            </a:lvl3pPr>
            <a:lvl4pPr marL="1600200" indent="-228600">
              <a:defRPr sz="2000" b="1">
                <a:solidFill>
                  <a:schemeClr val="tx1"/>
                </a:solidFill>
                <a:latin typeface="Comic Sans MS" charset="0"/>
              </a:defRPr>
            </a:lvl4pPr>
            <a:lvl5pPr marL="2057400" indent="-228600">
              <a:defRPr sz="2000" b="1">
                <a:solidFill>
                  <a:schemeClr val="tx1"/>
                </a:solidFill>
                <a:latin typeface="Comic Sans MS" charset="0"/>
              </a:defRPr>
            </a:lvl5pPr>
            <a:lvl6pPr marL="2514600" indent="-228600" algn="ctr" eaLnBrk="0" fontAlgn="base" hangingPunct="0">
              <a:spcBef>
                <a:spcPct val="0"/>
              </a:spcBef>
              <a:spcAft>
                <a:spcPct val="0"/>
              </a:spcAft>
              <a:defRPr sz="2000" b="1">
                <a:solidFill>
                  <a:schemeClr val="tx1"/>
                </a:solidFill>
                <a:latin typeface="Comic Sans MS" charset="0"/>
              </a:defRPr>
            </a:lvl6pPr>
            <a:lvl7pPr marL="2971800" indent="-228600" algn="ctr" eaLnBrk="0" fontAlgn="base" hangingPunct="0">
              <a:spcBef>
                <a:spcPct val="0"/>
              </a:spcBef>
              <a:spcAft>
                <a:spcPct val="0"/>
              </a:spcAft>
              <a:defRPr sz="2000" b="1">
                <a:solidFill>
                  <a:schemeClr val="tx1"/>
                </a:solidFill>
                <a:latin typeface="Comic Sans MS" charset="0"/>
              </a:defRPr>
            </a:lvl7pPr>
            <a:lvl8pPr marL="3429000" indent="-228600" algn="ctr" eaLnBrk="0" fontAlgn="base" hangingPunct="0">
              <a:spcBef>
                <a:spcPct val="0"/>
              </a:spcBef>
              <a:spcAft>
                <a:spcPct val="0"/>
              </a:spcAft>
              <a:defRPr sz="2000" b="1">
                <a:solidFill>
                  <a:schemeClr val="tx1"/>
                </a:solidFill>
                <a:latin typeface="Comic Sans MS" charset="0"/>
              </a:defRPr>
            </a:lvl8pPr>
            <a:lvl9pPr marL="3886200" indent="-228600" algn="ctr" eaLnBrk="0" fontAlgn="base" hangingPunct="0">
              <a:spcBef>
                <a:spcPct val="0"/>
              </a:spcBef>
              <a:spcAft>
                <a:spcPct val="0"/>
              </a:spcAft>
              <a:defRPr sz="2000" b="1">
                <a:solidFill>
                  <a:schemeClr val="tx1"/>
                </a:solidFill>
                <a:latin typeface="Comic Sans MS" charset="0"/>
              </a:defRPr>
            </a:lvl9pPr>
          </a:lstStyle>
          <a:p>
            <a:pPr>
              <a:defRPr/>
            </a:pPr>
            <a:fld id="{3DC0B25A-63A1-5846-B69E-3899BCF0B026}" type="slidenum">
              <a:rPr lang="en-US" altLang="en-US" sz="1200" b="0" smtClean="0">
                <a:latin typeface="Arial" charset="0"/>
              </a:rPr>
              <a:pPr>
                <a:defRPr/>
              </a:pPr>
              <a:t>7</a:t>
            </a:fld>
            <a:endParaRPr lang="en-US" altLang="en-US" sz="1200" b="0" smtClean="0">
              <a:latin typeface="Arial" charset="0"/>
            </a:endParaRPr>
          </a:p>
        </p:txBody>
      </p:sp>
    </p:spTree>
    <p:extLst>
      <p:ext uri="{BB962C8B-B14F-4D97-AF65-F5344CB8AC3E}">
        <p14:creationId xmlns:p14="http://schemas.microsoft.com/office/powerpoint/2010/main" val="309902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tLang="en-US"/>
          </a:p>
        </p:txBody>
      </p:sp>
      <p:sp>
        <p:nvSpPr>
          <p:cNvPr id="52228" name="Footer Placeholder 3"/>
          <p:cNvSpPr>
            <a:spLocks noGrp="1"/>
          </p:cNvSpPr>
          <p:nvPr>
            <p:ph type="ftr" sz="quarter" idx="4"/>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b="1">
                <a:solidFill>
                  <a:schemeClr val="tx1"/>
                </a:solidFill>
                <a:latin typeface="Comic Sans MS" charset="0"/>
              </a:defRPr>
            </a:lvl1pPr>
            <a:lvl2pPr marL="742950" indent="-285750">
              <a:defRPr sz="2000" b="1">
                <a:solidFill>
                  <a:schemeClr val="tx1"/>
                </a:solidFill>
                <a:latin typeface="Comic Sans MS" charset="0"/>
              </a:defRPr>
            </a:lvl2pPr>
            <a:lvl3pPr marL="1143000" indent="-228600">
              <a:defRPr sz="2000" b="1">
                <a:solidFill>
                  <a:schemeClr val="tx1"/>
                </a:solidFill>
                <a:latin typeface="Comic Sans MS" charset="0"/>
              </a:defRPr>
            </a:lvl3pPr>
            <a:lvl4pPr marL="1600200" indent="-228600">
              <a:defRPr sz="2000" b="1">
                <a:solidFill>
                  <a:schemeClr val="tx1"/>
                </a:solidFill>
                <a:latin typeface="Comic Sans MS" charset="0"/>
              </a:defRPr>
            </a:lvl4pPr>
            <a:lvl5pPr marL="2057400" indent="-228600">
              <a:defRPr sz="2000" b="1">
                <a:solidFill>
                  <a:schemeClr val="tx1"/>
                </a:solidFill>
                <a:latin typeface="Comic Sans MS" charset="0"/>
              </a:defRPr>
            </a:lvl5pPr>
            <a:lvl6pPr marL="2514600" indent="-228600" algn="ctr" eaLnBrk="0" fontAlgn="base" hangingPunct="0">
              <a:spcBef>
                <a:spcPct val="0"/>
              </a:spcBef>
              <a:spcAft>
                <a:spcPct val="0"/>
              </a:spcAft>
              <a:defRPr sz="2000" b="1">
                <a:solidFill>
                  <a:schemeClr val="tx1"/>
                </a:solidFill>
                <a:latin typeface="Comic Sans MS" charset="0"/>
              </a:defRPr>
            </a:lvl6pPr>
            <a:lvl7pPr marL="2971800" indent="-228600" algn="ctr" eaLnBrk="0" fontAlgn="base" hangingPunct="0">
              <a:spcBef>
                <a:spcPct val="0"/>
              </a:spcBef>
              <a:spcAft>
                <a:spcPct val="0"/>
              </a:spcAft>
              <a:defRPr sz="2000" b="1">
                <a:solidFill>
                  <a:schemeClr val="tx1"/>
                </a:solidFill>
                <a:latin typeface="Comic Sans MS" charset="0"/>
              </a:defRPr>
            </a:lvl7pPr>
            <a:lvl8pPr marL="3429000" indent="-228600" algn="ctr" eaLnBrk="0" fontAlgn="base" hangingPunct="0">
              <a:spcBef>
                <a:spcPct val="0"/>
              </a:spcBef>
              <a:spcAft>
                <a:spcPct val="0"/>
              </a:spcAft>
              <a:defRPr sz="2000" b="1">
                <a:solidFill>
                  <a:schemeClr val="tx1"/>
                </a:solidFill>
                <a:latin typeface="Comic Sans MS" charset="0"/>
              </a:defRPr>
            </a:lvl8pPr>
            <a:lvl9pPr marL="3886200" indent="-228600" algn="ctr" eaLnBrk="0" fontAlgn="base" hangingPunct="0">
              <a:spcBef>
                <a:spcPct val="0"/>
              </a:spcBef>
              <a:spcAft>
                <a:spcPct val="0"/>
              </a:spcAft>
              <a:defRPr sz="2000" b="1">
                <a:solidFill>
                  <a:schemeClr val="tx1"/>
                </a:solidFill>
                <a:latin typeface="Comic Sans MS" charset="0"/>
              </a:defRPr>
            </a:lvl9pPr>
          </a:lstStyle>
          <a:p>
            <a:pPr>
              <a:defRPr/>
            </a:pPr>
            <a:r>
              <a:rPr lang="en-US" altLang="en-US" sz="1200" b="0">
                <a:latin typeface="Arial" charset="0"/>
              </a:rPr>
              <a:t>Partners in Medical Education, Inc.</a:t>
            </a:r>
          </a:p>
        </p:txBody>
      </p:sp>
      <p:sp>
        <p:nvSpPr>
          <p:cNvPr id="52229" name="Slide Number Placeholder 4"/>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b="1">
                <a:solidFill>
                  <a:schemeClr val="tx1"/>
                </a:solidFill>
                <a:latin typeface="Comic Sans MS" charset="0"/>
              </a:defRPr>
            </a:lvl1pPr>
            <a:lvl2pPr marL="742950" indent="-285750">
              <a:defRPr sz="2000" b="1">
                <a:solidFill>
                  <a:schemeClr val="tx1"/>
                </a:solidFill>
                <a:latin typeface="Comic Sans MS" charset="0"/>
              </a:defRPr>
            </a:lvl2pPr>
            <a:lvl3pPr marL="1143000" indent="-228600">
              <a:defRPr sz="2000" b="1">
                <a:solidFill>
                  <a:schemeClr val="tx1"/>
                </a:solidFill>
                <a:latin typeface="Comic Sans MS" charset="0"/>
              </a:defRPr>
            </a:lvl3pPr>
            <a:lvl4pPr marL="1600200" indent="-228600">
              <a:defRPr sz="2000" b="1">
                <a:solidFill>
                  <a:schemeClr val="tx1"/>
                </a:solidFill>
                <a:latin typeface="Comic Sans MS" charset="0"/>
              </a:defRPr>
            </a:lvl4pPr>
            <a:lvl5pPr marL="2057400" indent="-228600">
              <a:defRPr sz="2000" b="1">
                <a:solidFill>
                  <a:schemeClr val="tx1"/>
                </a:solidFill>
                <a:latin typeface="Comic Sans MS" charset="0"/>
              </a:defRPr>
            </a:lvl5pPr>
            <a:lvl6pPr marL="2514600" indent="-228600" algn="ctr" eaLnBrk="0" fontAlgn="base" hangingPunct="0">
              <a:spcBef>
                <a:spcPct val="0"/>
              </a:spcBef>
              <a:spcAft>
                <a:spcPct val="0"/>
              </a:spcAft>
              <a:defRPr sz="2000" b="1">
                <a:solidFill>
                  <a:schemeClr val="tx1"/>
                </a:solidFill>
                <a:latin typeface="Comic Sans MS" charset="0"/>
              </a:defRPr>
            </a:lvl6pPr>
            <a:lvl7pPr marL="2971800" indent="-228600" algn="ctr" eaLnBrk="0" fontAlgn="base" hangingPunct="0">
              <a:spcBef>
                <a:spcPct val="0"/>
              </a:spcBef>
              <a:spcAft>
                <a:spcPct val="0"/>
              </a:spcAft>
              <a:defRPr sz="2000" b="1">
                <a:solidFill>
                  <a:schemeClr val="tx1"/>
                </a:solidFill>
                <a:latin typeface="Comic Sans MS" charset="0"/>
              </a:defRPr>
            </a:lvl7pPr>
            <a:lvl8pPr marL="3429000" indent="-228600" algn="ctr" eaLnBrk="0" fontAlgn="base" hangingPunct="0">
              <a:spcBef>
                <a:spcPct val="0"/>
              </a:spcBef>
              <a:spcAft>
                <a:spcPct val="0"/>
              </a:spcAft>
              <a:defRPr sz="2000" b="1">
                <a:solidFill>
                  <a:schemeClr val="tx1"/>
                </a:solidFill>
                <a:latin typeface="Comic Sans MS" charset="0"/>
              </a:defRPr>
            </a:lvl8pPr>
            <a:lvl9pPr marL="3886200" indent="-228600" algn="ctr" eaLnBrk="0" fontAlgn="base" hangingPunct="0">
              <a:spcBef>
                <a:spcPct val="0"/>
              </a:spcBef>
              <a:spcAft>
                <a:spcPct val="0"/>
              </a:spcAft>
              <a:defRPr sz="2000" b="1">
                <a:solidFill>
                  <a:schemeClr val="tx1"/>
                </a:solidFill>
                <a:latin typeface="Comic Sans MS" charset="0"/>
              </a:defRPr>
            </a:lvl9pPr>
          </a:lstStyle>
          <a:p>
            <a:pPr>
              <a:defRPr/>
            </a:pPr>
            <a:fld id="{ABEC39DC-0188-AE41-B311-182D2C7F5D25}" type="slidenum">
              <a:rPr lang="en-US" altLang="en-US" sz="1200" b="0" smtClean="0">
                <a:latin typeface="Arial" charset="0"/>
              </a:rPr>
              <a:pPr>
                <a:defRPr/>
              </a:pPr>
              <a:t>8</a:t>
            </a:fld>
            <a:endParaRPr lang="en-US" altLang="en-US" sz="1200" b="0" smtClean="0">
              <a:latin typeface="Arial" charset="0"/>
            </a:endParaRPr>
          </a:p>
        </p:txBody>
      </p:sp>
    </p:spTree>
    <p:extLst>
      <p:ext uri="{BB962C8B-B14F-4D97-AF65-F5344CB8AC3E}">
        <p14:creationId xmlns:p14="http://schemas.microsoft.com/office/powerpoint/2010/main" val="885574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tLang="en-US"/>
          </a:p>
        </p:txBody>
      </p:sp>
      <p:sp>
        <p:nvSpPr>
          <p:cNvPr id="54276" name="Footer Placeholder 3"/>
          <p:cNvSpPr>
            <a:spLocks noGrp="1"/>
          </p:cNvSpPr>
          <p:nvPr>
            <p:ph type="ftr" sz="quarter" idx="4"/>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b="1">
                <a:solidFill>
                  <a:schemeClr val="tx1"/>
                </a:solidFill>
                <a:latin typeface="Comic Sans MS" charset="0"/>
              </a:defRPr>
            </a:lvl1pPr>
            <a:lvl2pPr marL="742950" indent="-285750">
              <a:defRPr sz="2000" b="1">
                <a:solidFill>
                  <a:schemeClr val="tx1"/>
                </a:solidFill>
                <a:latin typeface="Comic Sans MS" charset="0"/>
              </a:defRPr>
            </a:lvl2pPr>
            <a:lvl3pPr marL="1143000" indent="-228600">
              <a:defRPr sz="2000" b="1">
                <a:solidFill>
                  <a:schemeClr val="tx1"/>
                </a:solidFill>
                <a:latin typeface="Comic Sans MS" charset="0"/>
              </a:defRPr>
            </a:lvl3pPr>
            <a:lvl4pPr marL="1600200" indent="-228600">
              <a:defRPr sz="2000" b="1">
                <a:solidFill>
                  <a:schemeClr val="tx1"/>
                </a:solidFill>
                <a:latin typeface="Comic Sans MS" charset="0"/>
              </a:defRPr>
            </a:lvl4pPr>
            <a:lvl5pPr marL="2057400" indent="-228600">
              <a:defRPr sz="2000" b="1">
                <a:solidFill>
                  <a:schemeClr val="tx1"/>
                </a:solidFill>
                <a:latin typeface="Comic Sans MS" charset="0"/>
              </a:defRPr>
            </a:lvl5pPr>
            <a:lvl6pPr marL="2514600" indent="-228600" algn="ctr" eaLnBrk="0" fontAlgn="base" hangingPunct="0">
              <a:spcBef>
                <a:spcPct val="0"/>
              </a:spcBef>
              <a:spcAft>
                <a:spcPct val="0"/>
              </a:spcAft>
              <a:defRPr sz="2000" b="1">
                <a:solidFill>
                  <a:schemeClr val="tx1"/>
                </a:solidFill>
                <a:latin typeface="Comic Sans MS" charset="0"/>
              </a:defRPr>
            </a:lvl6pPr>
            <a:lvl7pPr marL="2971800" indent="-228600" algn="ctr" eaLnBrk="0" fontAlgn="base" hangingPunct="0">
              <a:spcBef>
                <a:spcPct val="0"/>
              </a:spcBef>
              <a:spcAft>
                <a:spcPct val="0"/>
              </a:spcAft>
              <a:defRPr sz="2000" b="1">
                <a:solidFill>
                  <a:schemeClr val="tx1"/>
                </a:solidFill>
                <a:latin typeface="Comic Sans MS" charset="0"/>
              </a:defRPr>
            </a:lvl7pPr>
            <a:lvl8pPr marL="3429000" indent="-228600" algn="ctr" eaLnBrk="0" fontAlgn="base" hangingPunct="0">
              <a:spcBef>
                <a:spcPct val="0"/>
              </a:spcBef>
              <a:spcAft>
                <a:spcPct val="0"/>
              </a:spcAft>
              <a:defRPr sz="2000" b="1">
                <a:solidFill>
                  <a:schemeClr val="tx1"/>
                </a:solidFill>
                <a:latin typeface="Comic Sans MS" charset="0"/>
              </a:defRPr>
            </a:lvl8pPr>
            <a:lvl9pPr marL="3886200" indent="-228600" algn="ctr" eaLnBrk="0" fontAlgn="base" hangingPunct="0">
              <a:spcBef>
                <a:spcPct val="0"/>
              </a:spcBef>
              <a:spcAft>
                <a:spcPct val="0"/>
              </a:spcAft>
              <a:defRPr sz="2000" b="1">
                <a:solidFill>
                  <a:schemeClr val="tx1"/>
                </a:solidFill>
                <a:latin typeface="Comic Sans MS" charset="0"/>
              </a:defRPr>
            </a:lvl9pPr>
          </a:lstStyle>
          <a:p>
            <a:pPr>
              <a:defRPr/>
            </a:pPr>
            <a:r>
              <a:rPr lang="en-US" altLang="en-US" sz="1200" b="0">
                <a:latin typeface="Arial" charset="0"/>
              </a:rPr>
              <a:t>Partners in Medical Education, Inc.</a:t>
            </a:r>
          </a:p>
        </p:txBody>
      </p:sp>
      <p:sp>
        <p:nvSpPr>
          <p:cNvPr id="54277" name="Slide Number Placeholder 4"/>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b="1">
                <a:solidFill>
                  <a:schemeClr val="tx1"/>
                </a:solidFill>
                <a:latin typeface="Comic Sans MS" charset="0"/>
              </a:defRPr>
            </a:lvl1pPr>
            <a:lvl2pPr marL="742950" indent="-285750">
              <a:defRPr sz="2000" b="1">
                <a:solidFill>
                  <a:schemeClr val="tx1"/>
                </a:solidFill>
                <a:latin typeface="Comic Sans MS" charset="0"/>
              </a:defRPr>
            </a:lvl2pPr>
            <a:lvl3pPr marL="1143000" indent="-228600">
              <a:defRPr sz="2000" b="1">
                <a:solidFill>
                  <a:schemeClr val="tx1"/>
                </a:solidFill>
                <a:latin typeface="Comic Sans MS" charset="0"/>
              </a:defRPr>
            </a:lvl3pPr>
            <a:lvl4pPr marL="1600200" indent="-228600">
              <a:defRPr sz="2000" b="1">
                <a:solidFill>
                  <a:schemeClr val="tx1"/>
                </a:solidFill>
                <a:latin typeface="Comic Sans MS" charset="0"/>
              </a:defRPr>
            </a:lvl4pPr>
            <a:lvl5pPr marL="2057400" indent="-228600">
              <a:defRPr sz="2000" b="1">
                <a:solidFill>
                  <a:schemeClr val="tx1"/>
                </a:solidFill>
                <a:latin typeface="Comic Sans MS" charset="0"/>
              </a:defRPr>
            </a:lvl5pPr>
            <a:lvl6pPr marL="2514600" indent="-228600" algn="ctr" eaLnBrk="0" fontAlgn="base" hangingPunct="0">
              <a:spcBef>
                <a:spcPct val="0"/>
              </a:spcBef>
              <a:spcAft>
                <a:spcPct val="0"/>
              </a:spcAft>
              <a:defRPr sz="2000" b="1">
                <a:solidFill>
                  <a:schemeClr val="tx1"/>
                </a:solidFill>
                <a:latin typeface="Comic Sans MS" charset="0"/>
              </a:defRPr>
            </a:lvl6pPr>
            <a:lvl7pPr marL="2971800" indent="-228600" algn="ctr" eaLnBrk="0" fontAlgn="base" hangingPunct="0">
              <a:spcBef>
                <a:spcPct val="0"/>
              </a:spcBef>
              <a:spcAft>
                <a:spcPct val="0"/>
              </a:spcAft>
              <a:defRPr sz="2000" b="1">
                <a:solidFill>
                  <a:schemeClr val="tx1"/>
                </a:solidFill>
                <a:latin typeface="Comic Sans MS" charset="0"/>
              </a:defRPr>
            </a:lvl7pPr>
            <a:lvl8pPr marL="3429000" indent="-228600" algn="ctr" eaLnBrk="0" fontAlgn="base" hangingPunct="0">
              <a:spcBef>
                <a:spcPct val="0"/>
              </a:spcBef>
              <a:spcAft>
                <a:spcPct val="0"/>
              </a:spcAft>
              <a:defRPr sz="2000" b="1">
                <a:solidFill>
                  <a:schemeClr val="tx1"/>
                </a:solidFill>
                <a:latin typeface="Comic Sans MS" charset="0"/>
              </a:defRPr>
            </a:lvl8pPr>
            <a:lvl9pPr marL="3886200" indent="-228600" algn="ctr" eaLnBrk="0" fontAlgn="base" hangingPunct="0">
              <a:spcBef>
                <a:spcPct val="0"/>
              </a:spcBef>
              <a:spcAft>
                <a:spcPct val="0"/>
              </a:spcAft>
              <a:defRPr sz="2000" b="1">
                <a:solidFill>
                  <a:schemeClr val="tx1"/>
                </a:solidFill>
                <a:latin typeface="Comic Sans MS" charset="0"/>
              </a:defRPr>
            </a:lvl9pPr>
          </a:lstStyle>
          <a:p>
            <a:pPr>
              <a:defRPr/>
            </a:pPr>
            <a:fld id="{C42EAEEB-0799-9645-AA80-14A12E355FB1}" type="slidenum">
              <a:rPr lang="en-US" altLang="en-US" sz="1200" b="0" smtClean="0">
                <a:latin typeface="Arial" charset="0"/>
              </a:rPr>
              <a:pPr>
                <a:defRPr/>
              </a:pPr>
              <a:t>9</a:t>
            </a:fld>
            <a:endParaRPr lang="en-US" altLang="en-US" sz="1200" b="0" smtClean="0">
              <a:latin typeface="Arial" charset="0"/>
            </a:endParaRPr>
          </a:p>
        </p:txBody>
      </p:sp>
    </p:spTree>
    <p:extLst>
      <p:ext uri="{BB962C8B-B14F-4D97-AF65-F5344CB8AC3E}">
        <p14:creationId xmlns:p14="http://schemas.microsoft.com/office/powerpoint/2010/main" val="1744211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tLang="en-US"/>
          </a:p>
        </p:txBody>
      </p:sp>
      <p:sp>
        <p:nvSpPr>
          <p:cNvPr id="55300" name="Footer Placeholder 3"/>
          <p:cNvSpPr>
            <a:spLocks noGrp="1"/>
          </p:cNvSpPr>
          <p:nvPr>
            <p:ph type="ftr" sz="quarter" idx="4"/>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b="1">
                <a:solidFill>
                  <a:schemeClr val="tx1"/>
                </a:solidFill>
                <a:latin typeface="Comic Sans MS" charset="0"/>
              </a:defRPr>
            </a:lvl1pPr>
            <a:lvl2pPr marL="742950" indent="-285750">
              <a:defRPr sz="2000" b="1">
                <a:solidFill>
                  <a:schemeClr val="tx1"/>
                </a:solidFill>
                <a:latin typeface="Comic Sans MS" charset="0"/>
              </a:defRPr>
            </a:lvl2pPr>
            <a:lvl3pPr marL="1143000" indent="-228600">
              <a:defRPr sz="2000" b="1">
                <a:solidFill>
                  <a:schemeClr val="tx1"/>
                </a:solidFill>
                <a:latin typeface="Comic Sans MS" charset="0"/>
              </a:defRPr>
            </a:lvl3pPr>
            <a:lvl4pPr marL="1600200" indent="-228600">
              <a:defRPr sz="2000" b="1">
                <a:solidFill>
                  <a:schemeClr val="tx1"/>
                </a:solidFill>
                <a:latin typeface="Comic Sans MS" charset="0"/>
              </a:defRPr>
            </a:lvl4pPr>
            <a:lvl5pPr marL="2057400" indent="-228600">
              <a:defRPr sz="2000" b="1">
                <a:solidFill>
                  <a:schemeClr val="tx1"/>
                </a:solidFill>
                <a:latin typeface="Comic Sans MS" charset="0"/>
              </a:defRPr>
            </a:lvl5pPr>
            <a:lvl6pPr marL="2514600" indent="-228600" algn="ctr" eaLnBrk="0" fontAlgn="base" hangingPunct="0">
              <a:spcBef>
                <a:spcPct val="0"/>
              </a:spcBef>
              <a:spcAft>
                <a:spcPct val="0"/>
              </a:spcAft>
              <a:defRPr sz="2000" b="1">
                <a:solidFill>
                  <a:schemeClr val="tx1"/>
                </a:solidFill>
                <a:latin typeface="Comic Sans MS" charset="0"/>
              </a:defRPr>
            </a:lvl6pPr>
            <a:lvl7pPr marL="2971800" indent="-228600" algn="ctr" eaLnBrk="0" fontAlgn="base" hangingPunct="0">
              <a:spcBef>
                <a:spcPct val="0"/>
              </a:spcBef>
              <a:spcAft>
                <a:spcPct val="0"/>
              </a:spcAft>
              <a:defRPr sz="2000" b="1">
                <a:solidFill>
                  <a:schemeClr val="tx1"/>
                </a:solidFill>
                <a:latin typeface="Comic Sans MS" charset="0"/>
              </a:defRPr>
            </a:lvl7pPr>
            <a:lvl8pPr marL="3429000" indent="-228600" algn="ctr" eaLnBrk="0" fontAlgn="base" hangingPunct="0">
              <a:spcBef>
                <a:spcPct val="0"/>
              </a:spcBef>
              <a:spcAft>
                <a:spcPct val="0"/>
              </a:spcAft>
              <a:defRPr sz="2000" b="1">
                <a:solidFill>
                  <a:schemeClr val="tx1"/>
                </a:solidFill>
                <a:latin typeface="Comic Sans MS" charset="0"/>
              </a:defRPr>
            </a:lvl8pPr>
            <a:lvl9pPr marL="3886200" indent="-228600" algn="ctr" eaLnBrk="0" fontAlgn="base" hangingPunct="0">
              <a:spcBef>
                <a:spcPct val="0"/>
              </a:spcBef>
              <a:spcAft>
                <a:spcPct val="0"/>
              </a:spcAft>
              <a:defRPr sz="2000" b="1">
                <a:solidFill>
                  <a:schemeClr val="tx1"/>
                </a:solidFill>
                <a:latin typeface="Comic Sans MS" charset="0"/>
              </a:defRPr>
            </a:lvl9pPr>
          </a:lstStyle>
          <a:p>
            <a:pPr>
              <a:defRPr/>
            </a:pPr>
            <a:r>
              <a:rPr lang="en-US" altLang="en-US" sz="1200" b="0">
                <a:latin typeface="Arial" charset="0"/>
              </a:rPr>
              <a:t>Partners in Medical Education, Inc.</a:t>
            </a:r>
          </a:p>
        </p:txBody>
      </p:sp>
      <p:sp>
        <p:nvSpPr>
          <p:cNvPr id="55301" name="Slide Number Placeholder 4"/>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b="1">
                <a:solidFill>
                  <a:schemeClr val="tx1"/>
                </a:solidFill>
                <a:latin typeface="Comic Sans MS" charset="0"/>
              </a:defRPr>
            </a:lvl1pPr>
            <a:lvl2pPr marL="742950" indent="-285750">
              <a:defRPr sz="2000" b="1">
                <a:solidFill>
                  <a:schemeClr val="tx1"/>
                </a:solidFill>
                <a:latin typeface="Comic Sans MS" charset="0"/>
              </a:defRPr>
            </a:lvl2pPr>
            <a:lvl3pPr marL="1143000" indent="-228600">
              <a:defRPr sz="2000" b="1">
                <a:solidFill>
                  <a:schemeClr val="tx1"/>
                </a:solidFill>
                <a:latin typeface="Comic Sans MS" charset="0"/>
              </a:defRPr>
            </a:lvl3pPr>
            <a:lvl4pPr marL="1600200" indent="-228600">
              <a:defRPr sz="2000" b="1">
                <a:solidFill>
                  <a:schemeClr val="tx1"/>
                </a:solidFill>
                <a:latin typeface="Comic Sans MS" charset="0"/>
              </a:defRPr>
            </a:lvl4pPr>
            <a:lvl5pPr marL="2057400" indent="-228600">
              <a:defRPr sz="2000" b="1">
                <a:solidFill>
                  <a:schemeClr val="tx1"/>
                </a:solidFill>
                <a:latin typeface="Comic Sans MS" charset="0"/>
              </a:defRPr>
            </a:lvl5pPr>
            <a:lvl6pPr marL="2514600" indent="-228600" algn="ctr" eaLnBrk="0" fontAlgn="base" hangingPunct="0">
              <a:spcBef>
                <a:spcPct val="0"/>
              </a:spcBef>
              <a:spcAft>
                <a:spcPct val="0"/>
              </a:spcAft>
              <a:defRPr sz="2000" b="1">
                <a:solidFill>
                  <a:schemeClr val="tx1"/>
                </a:solidFill>
                <a:latin typeface="Comic Sans MS" charset="0"/>
              </a:defRPr>
            </a:lvl6pPr>
            <a:lvl7pPr marL="2971800" indent="-228600" algn="ctr" eaLnBrk="0" fontAlgn="base" hangingPunct="0">
              <a:spcBef>
                <a:spcPct val="0"/>
              </a:spcBef>
              <a:spcAft>
                <a:spcPct val="0"/>
              </a:spcAft>
              <a:defRPr sz="2000" b="1">
                <a:solidFill>
                  <a:schemeClr val="tx1"/>
                </a:solidFill>
                <a:latin typeface="Comic Sans MS" charset="0"/>
              </a:defRPr>
            </a:lvl7pPr>
            <a:lvl8pPr marL="3429000" indent="-228600" algn="ctr" eaLnBrk="0" fontAlgn="base" hangingPunct="0">
              <a:spcBef>
                <a:spcPct val="0"/>
              </a:spcBef>
              <a:spcAft>
                <a:spcPct val="0"/>
              </a:spcAft>
              <a:defRPr sz="2000" b="1">
                <a:solidFill>
                  <a:schemeClr val="tx1"/>
                </a:solidFill>
                <a:latin typeface="Comic Sans MS" charset="0"/>
              </a:defRPr>
            </a:lvl8pPr>
            <a:lvl9pPr marL="3886200" indent="-228600" algn="ctr" eaLnBrk="0" fontAlgn="base" hangingPunct="0">
              <a:spcBef>
                <a:spcPct val="0"/>
              </a:spcBef>
              <a:spcAft>
                <a:spcPct val="0"/>
              </a:spcAft>
              <a:defRPr sz="2000" b="1">
                <a:solidFill>
                  <a:schemeClr val="tx1"/>
                </a:solidFill>
                <a:latin typeface="Comic Sans MS" charset="0"/>
              </a:defRPr>
            </a:lvl9pPr>
          </a:lstStyle>
          <a:p>
            <a:pPr>
              <a:defRPr/>
            </a:pPr>
            <a:fld id="{87F98D99-5149-2B49-8B78-D6E9E2307E70}" type="slidenum">
              <a:rPr lang="en-US" altLang="en-US" sz="1200" b="0" smtClean="0">
                <a:latin typeface="Arial" charset="0"/>
              </a:rPr>
              <a:pPr>
                <a:defRPr/>
              </a:pPr>
              <a:t>10</a:t>
            </a:fld>
            <a:endParaRPr lang="en-US" altLang="en-US" sz="1200" b="0" smtClean="0">
              <a:latin typeface="Arial" charset="0"/>
            </a:endParaRPr>
          </a:p>
        </p:txBody>
      </p:sp>
    </p:spTree>
    <p:extLst>
      <p:ext uri="{BB962C8B-B14F-4D97-AF65-F5344CB8AC3E}">
        <p14:creationId xmlns:p14="http://schemas.microsoft.com/office/powerpoint/2010/main" val="1803184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algn="ctr" eaLnBrk="1" hangingPunct="1">
                <a:defRPr/>
              </a:pPr>
              <a:endParaRPr lang="en-US" altLang="en-US" sz="2400" b="0" dirty="0" smtClean="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dirty="0" smtClean="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dirty="0" smtClean="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dirty="0" smtClean="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dirty="0" smtClean="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dirty="0" smtClean="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dirty="0" smtClean="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dirty="0" smtClean="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dirty="0" smtClean="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dirty="0" smtClean="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dirty="0" smtClean="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dirty="0" smtClean="0">
                  <a:latin typeface="Times New Roman" pitchFamily="18" charset="0"/>
                </a:endParaRPr>
              </a:p>
            </p:txBody>
          </p:sp>
        </p:grpSp>
      </p:grpSp>
      <p:sp>
        <p:nvSpPr>
          <p:cNvPr id="3483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smtClean="0"/>
              <a:t>Click to edit Master title style</a:t>
            </a:r>
            <a:endParaRPr lang="en-US"/>
          </a:p>
        </p:txBody>
      </p:sp>
      <p:sp>
        <p:nvSpPr>
          <p:cNvPr id="34836" name="Rectangle 20"/>
          <p:cNvSpPr>
            <a:spLocks noGrp="1" noChangeArrowheads="1"/>
          </p:cNvSpPr>
          <p:nvPr>
            <p:ph type="subTitle" idx="1"/>
          </p:nvPr>
        </p:nvSpPr>
        <p:spPr>
          <a:xfrm>
            <a:off x="2971800" y="4267200"/>
            <a:ext cx="6019800" cy="1752600"/>
          </a:xfrm>
        </p:spPr>
        <p:txBody>
          <a:bodyPr/>
          <a:lstStyle>
            <a:lvl1pPr marL="0" indent="0">
              <a:buFont typeface="Wingdings" pitchFamily="-111" charset="2"/>
              <a:buNone/>
              <a:defRPr sz="3400"/>
            </a:lvl1pPr>
          </a:lstStyle>
          <a:p>
            <a:r>
              <a:rPr lang="en-US" smtClean="0"/>
              <a:t>Click to edit Master subtitle style</a:t>
            </a:r>
            <a:endParaRPr lang="en-US"/>
          </a:p>
        </p:txBody>
      </p:sp>
    </p:spTree>
    <p:extLst>
      <p:ext uri="{BB962C8B-B14F-4D97-AF65-F5344CB8AC3E}">
        <p14:creationId xmlns:p14="http://schemas.microsoft.com/office/powerpoint/2010/main" val="692883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t>Presented by Partners in Medical Education, Inc. 2016</a:t>
            </a:r>
          </a:p>
        </p:txBody>
      </p:sp>
      <p:sp>
        <p:nvSpPr>
          <p:cNvPr id="5" name="Rectangle 3"/>
          <p:cNvSpPr>
            <a:spLocks noGrp="1" noChangeArrowheads="1"/>
          </p:cNvSpPr>
          <p:nvPr>
            <p:ph type="sldNum" sz="quarter" idx="11"/>
          </p:nvPr>
        </p:nvSpPr>
        <p:spPr>
          <a:ln/>
        </p:spPr>
        <p:txBody>
          <a:bodyPr/>
          <a:lstStyle>
            <a:lvl1pPr>
              <a:defRPr/>
            </a:lvl1pPr>
          </a:lstStyle>
          <a:p>
            <a:pPr>
              <a:defRPr/>
            </a:pPr>
            <a:fld id="{313C345A-597E-344A-9FF2-224D9EC74EB8}" type="slidenum">
              <a:rPr lang="en-US" altLang="en-US"/>
              <a:pPr>
                <a:defRPr/>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r>
              <a:rPr lang="en-US"/>
              <a:t>3/14/2011</a:t>
            </a:r>
          </a:p>
        </p:txBody>
      </p:sp>
    </p:spTree>
    <p:extLst>
      <p:ext uri="{BB962C8B-B14F-4D97-AF65-F5344CB8AC3E}">
        <p14:creationId xmlns:p14="http://schemas.microsoft.com/office/powerpoint/2010/main" val="373385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t>Presented by Partners in Medical Education, Inc. 2016</a:t>
            </a:r>
          </a:p>
        </p:txBody>
      </p:sp>
      <p:sp>
        <p:nvSpPr>
          <p:cNvPr id="5" name="Rectangle 3"/>
          <p:cNvSpPr>
            <a:spLocks noGrp="1" noChangeArrowheads="1"/>
          </p:cNvSpPr>
          <p:nvPr>
            <p:ph type="sldNum" sz="quarter" idx="11"/>
          </p:nvPr>
        </p:nvSpPr>
        <p:spPr>
          <a:ln/>
        </p:spPr>
        <p:txBody>
          <a:bodyPr/>
          <a:lstStyle>
            <a:lvl1pPr>
              <a:defRPr/>
            </a:lvl1pPr>
          </a:lstStyle>
          <a:p>
            <a:pPr>
              <a:defRPr/>
            </a:pPr>
            <a:fld id="{517E996C-018C-E645-A935-9804E80D9B0F}" type="slidenum">
              <a:rPr lang="en-US" altLang="en-US"/>
              <a:pPr>
                <a:defRPr/>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r>
              <a:rPr lang="en-US"/>
              <a:t>3/14/2011</a:t>
            </a:r>
          </a:p>
        </p:txBody>
      </p:sp>
    </p:spTree>
    <p:extLst>
      <p:ext uri="{BB962C8B-B14F-4D97-AF65-F5344CB8AC3E}">
        <p14:creationId xmlns:p14="http://schemas.microsoft.com/office/powerpoint/2010/main" val="537167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3/14/2011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Presented by Partners in Medical Education, Inc. 2016</a:t>
            </a:r>
          </a:p>
        </p:txBody>
      </p:sp>
      <p:sp>
        <p:nvSpPr>
          <p:cNvPr id="6" name="Rectangle 6"/>
          <p:cNvSpPr>
            <a:spLocks noGrp="1" noChangeArrowheads="1"/>
          </p:cNvSpPr>
          <p:nvPr>
            <p:ph type="sldNum" sz="quarter" idx="12"/>
          </p:nvPr>
        </p:nvSpPr>
        <p:spPr>
          <a:ln/>
        </p:spPr>
        <p:txBody>
          <a:bodyPr/>
          <a:lstStyle>
            <a:lvl1pPr>
              <a:defRPr/>
            </a:lvl1pPr>
          </a:lstStyle>
          <a:p>
            <a:pPr>
              <a:defRPr/>
            </a:pPr>
            <a:fld id="{86FA00D8-C1F6-764E-B5C8-FAB5DC0AEF75}" type="slidenum">
              <a:rPr lang="en-US" altLang="en-US"/>
              <a:pPr>
                <a:defRPr/>
              </a:pPr>
              <a:t>‹#›</a:t>
            </a:fld>
            <a:endParaRPr lang="en-US" altLang="en-US"/>
          </a:p>
        </p:txBody>
      </p:sp>
    </p:spTree>
    <p:extLst>
      <p:ext uri="{BB962C8B-B14F-4D97-AF65-F5344CB8AC3E}">
        <p14:creationId xmlns:p14="http://schemas.microsoft.com/office/powerpoint/2010/main" val="154365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3/14/2011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Presented by Partners in Medical Education, Inc. 2016</a:t>
            </a:r>
          </a:p>
        </p:txBody>
      </p:sp>
      <p:sp>
        <p:nvSpPr>
          <p:cNvPr id="6" name="Rectangle 6"/>
          <p:cNvSpPr>
            <a:spLocks noGrp="1" noChangeArrowheads="1"/>
          </p:cNvSpPr>
          <p:nvPr>
            <p:ph type="sldNum" sz="quarter" idx="12"/>
          </p:nvPr>
        </p:nvSpPr>
        <p:spPr>
          <a:ln/>
        </p:spPr>
        <p:txBody>
          <a:bodyPr/>
          <a:lstStyle>
            <a:lvl1pPr>
              <a:defRPr/>
            </a:lvl1pPr>
          </a:lstStyle>
          <a:p>
            <a:pPr>
              <a:defRPr/>
            </a:pPr>
            <a:fld id="{9403A38E-6F80-7144-8AF2-957CED9339F9}" type="slidenum">
              <a:rPr lang="en-US" altLang="en-US"/>
              <a:pPr>
                <a:defRPr/>
              </a:pPr>
              <a:t>‹#›</a:t>
            </a:fld>
            <a:endParaRPr lang="en-US" altLang="en-US"/>
          </a:p>
        </p:txBody>
      </p:sp>
    </p:spTree>
    <p:extLst>
      <p:ext uri="{BB962C8B-B14F-4D97-AF65-F5344CB8AC3E}">
        <p14:creationId xmlns:p14="http://schemas.microsoft.com/office/powerpoint/2010/main" val="267671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3/14/2011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Presented by Partners in Medical Education, Inc. 2016</a:t>
            </a:r>
          </a:p>
        </p:txBody>
      </p:sp>
      <p:sp>
        <p:nvSpPr>
          <p:cNvPr id="6" name="Rectangle 6"/>
          <p:cNvSpPr>
            <a:spLocks noGrp="1" noChangeArrowheads="1"/>
          </p:cNvSpPr>
          <p:nvPr>
            <p:ph type="sldNum" sz="quarter" idx="12"/>
          </p:nvPr>
        </p:nvSpPr>
        <p:spPr>
          <a:ln/>
        </p:spPr>
        <p:txBody>
          <a:bodyPr/>
          <a:lstStyle>
            <a:lvl1pPr>
              <a:defRPr/>
            </a:lvl1pPr>
          </a:lstStyle>
          <a:p>
            <a:pPr>
              <a:defRPr/>
            </a:pPr>
            <a:fld id="{3DA67E65-7310-F549-8E58-B4FB9F2339CA}" type="slidenum">
              <a:rPr lang="en-US" altLang="en-US"/>
              <a:pPr>
                <a:defRPr/>
              </a:pPr>
              <a:t>‹#›</a:t>
            </a:fld>
            <a:endParaRPr lang="en-US" altLang="en-US"/>
          </a:p>
        </p:txBody>
      </p:sp>
    </p:spTree>
    <p:extLst>
      <p:ext uri="{BB962C8B-B14F-4D97-AF65-F5344CB8AC3E}">
        <p14:creationId xmlns:p14="http://schemas.microsoft.com/office/powerpoint/2010/main" val="1916109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3/14/2011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Presented by Partners in Medical Education, Inc. 2016</a:t>
            </a:r>
          </a:p>
        </p:txBody>
      </p:sp>
      <p:sp>
        <p:nvSpPr>
          <p:cNvPr id="7" name="Rectangle 6"/>
          <p:cNvSpPr>
            <a:spLocks noGrp="1" noChangeArrowheads="1"/>
          </p:cNvSpPr>
          <p:nvPr>
            <p:ph type="sldNum" sz="quarter" idx="12"/>
          </p:nvPr>
        </p:nvSpPr>
        <p:spPr>
          <a:ln/>
        </p:spPr>
        <p:txBody>
          <a:bodyPr/>
          <a:lstStyle>
            <a:lvl1pPr>
              <a:defRPr/>
            </a:lvl1pPr>
          </a:lstStyle>
          <a:p>
            <a:pPr>
              <a:defRPr/>
            </a:pPr>
            <a:fld id="{F7AEE298-FF75-6043-909D-168319988AAB}" type="slidenum">
              <a:rPr lang="en-US" altLang="en-US"/>
              <a:pPr>
                <a:defRPr/>
              </a:pPr>
              <a:t>‹#›</a:t>
            </a:fld>
            <a:endParaRPr lang="en-US" altLang="en-US"/>
          </a:p>
        </p:txBody>
      </p:sp>
    </p:spTree>
    <p:extLst>
      <p:ext uri="{BB962C8B-B14F-4D97-AF65-F5344CB8AC3E}">
        <p14:creationId xmlns:p14="http://schemas.microsoft.com/office/powerpoint/2010/main" val="394923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3/14/2011</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Presented by Partners in Medical Education, Inc. 2016</a:t>
            </a:r>
          </a:p>
        </p:txBody>
      </p:sp>
      <p:sp>
        <p:nvSpPr>
          <p:cNvPr id="9" name="Rectangle 6"/>
          <p:cNvSpPr>
            <a:spLocks noGrp="1" noChangeArrowheads="1"/>
          </p:cNvSpPr>
          <p:nvPr>
            <p:ph type="sldNum" sz="quarter" idx="12"/>
          </p:nvPr>
        </p:nvSpPr>
        <p:spPr>
          <a:ln/>
        </p:spPr>
        <p:txBody>
          <a:bodyPr/>
          <a:lstStyle>
            <a:lvl1pPr>
              <a:defRPr/>
            </a:lvl1pPr>
          </a:lstStyle>
          <a:p>
            <a:pPr>
              <a:defRPr/>
            </a:pPr>
            <a:fld id="{2B139EC8-101E-C64B-942C-394CB97E20C9}" type="slidenum">
              <a:rPr lang="en-US" altLang="en-US"/>
              <a:pPr>
                <a:defRPr/>
              </a:pPr>
              <a:t>‹#›</a:t>
            </a:fld>
            <a:endParaRPr lang="en-US" altLang="en-US"/>
          </a:p>
        </p:txBody>
      </p:sp>
    </p:spTree>
    <p:extLst>
      <p:ext uri="{BB962C8B-B14F-4D97-AF65-F5344CB8AC3E}">
        <p14:creationId xmlns:p14="http://schemas.microsoft.com/office/powerpoint/2010/main" val="1762190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3/14/2011</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Presented by Partners in Medical Education, Inc. 2016</a:t>
            </a:r>
          </a:p>
        </p:txBody>
      </p:sp>
      <p:sp>
        <p:nvSpPr>
          <p:cNvPr id="5" name="Rectangle 6"/>
          <p:cNvSpPr>
            <a:spLocks noGrp="1" noChangeArrowheads="1"/>
          </p:cNvSpPr>
          <p:nvPr>
            <p:ph type="sldNum" sz="quarter" idx="12"/>
          </p:nvPr>
        </p:nvSpPr>
        <p:spPr>
          <a:ln/>
        </p:spPr>
        <p:txBody>
          <a:bodyPr/>
          <a:lstStyle>
            <a:lvl1pPr>
              <a:defRPr/>
            </a:lvl1pPr>
          </a:lstStyle>
          <a:p>
            <a:pPr>
              <a:defRPr/>
            </a:pPr>
            <a:fld id="{0B6ABB1A-A1DC-E945-BD03-1BF91C521410}" type="slidenum">
              <a:rPr lang="en-US" altLang="en-US"/>
              <a:pPr>
                <a:defRPr/>
              </a:pPr>
              <a:t>‹#›</a:t>
            </a:fld>
            <a:endParaRPr lang="en-US" altLang="en-US"/>
          </a:p>
        </p:txBody>
      </p:sp>
    </p:spTree>
    <p:extLst>
      <p:ext uri="{BB962C8B-B14F-4D97-AF65-F5344CB8AC3E}">
        <p14:creationId xmlns:p14="http://schemas.microsoft.com/office/powerpoint/2010/main" val="1186236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3/14/2011</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Presented by Partners in Medical Education, Inc. 2016</a:t>
            </a:r>
          </a:p>
        </p:txBody>
      </p:sp>
      <p:sp>
        <p:nvSpPr>
          <p:cNvPr id="4" name="Rectangle 6"/>
          <p:cNvSpPr>
            <a:spLocks noGrp="1" noChangeArrowheads="1"/>
          </p:cNvSpPr>
          <p:nvPr>
            <p:ph type="sldNum" sz="quarter" idx="12"/>
          </p:nvPr>
        </p:nvSpPr>
        <p:spPr>
          <a:ln/>
        </p:spPr>
        <p:txBody>
          <a:bodyPr/>
          <a:lstStyle>
            <a:lvl1pPr>
              <a:defRPr/>
            </a:lvl1pPr>
          </a:lstStyle>
          <a:p>
            <a:pPr>
              <a:defRPr/>
            </a:pPr>
            <a:fld id="{3FD10AB8-0864-9A4E-9269-7702283136BD}" type="slidenum">
              <a:rPr lang="en-US" altLang="en-US"/>
              <a:pPr>
                <a:defRPr/>
              </a:pPr>
              <a:t>‹#›</a:t>
            </a:fld>
            <a:endParaRPr lang="en-US" altLang="en-US"/>
          </a:p>
        </p:txBody>
      </p:sp>
    </p:spTree>
    <p:extLst>
      <p:ext uri="{BB962C8B-B14F-4D97-AF65-F5344CB8AC3E}">
        <p14:creationId xmlns:p14="http://schemas.microsoft.com/office/powerpoint/2010/main" val="19890680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3/14/2011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Presented by Partners in Medical Education, Inc. 2016</a:t>
            </a:r>
          </a:p>
        </p:txBody>
      </p:sp>
      <p:sp>
        <p:nvSpPr>
          <p:cNvPr id="7" name="Rectangle 6"/>
          <p:cNvSpPr>
            <a:spLocks noGrp="1" noChangeArrowheads="1"/>
          </p:cNvSpPr>
          <p:nvPr>
            <p:ph type="sldNum" sz="quarter" idx="12"/>
          </p:nvPr>
        </p:nvSpPr>
        <p:spPr>
          <a:ln/>
        </p:spPr>
        <p:txBody>
          <a:bodyPr/>
          <a:lstStyle>
            <a:lvl1pPr>
              <a:defRPr/>
            </a:lvl1pPr>
          </a:lstStyle>
          <a:p>
            <a:pPr>
              <a:defRPr/>
            </a:pPr>
            <a:fld id="{16AD30BB-1C26-4844-8BAF-7658C3F66069}" type="slidenum">
              <a:rPr lang="en-US" altLang="en-US"/>
              <a:pPr>
                <a:defRPr/>
              </a:pPr>
              <a:t>‹#›</a:t>
            </a:fld>
            <a:endParaRPr lang="en-US" altLang="en-US"/>
          </a:p>
        </p:txBody>
      </p:sp>
    </p:spTree>
    <p:extLst>
      <p:ext uri="{BB962C8B-B14F-4D97-AF65-F5344CB8AC3E}">
        <p14:creationId xmlns:p14="http://schemas.microsoft.com/office/powerpoint/2010/main" val="388111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2800" b="1" smtClean="0">
                <a:solidFill>
                  <a:schemeClr val="tx1"/>
                </a:solidFill>
                <a:latin typeface="Lucida Bright" pitchFamily="18" charset="0"/>
                <a:ea typeface="ＭＳ Ｐゴシック" pitchFamily="-106" charset="-128"/>
                <a:cs typeface="Lucida Bright"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Lucida Bright" pitchFamily="18" charset="0"/>
              </a:defRPr>
            </a:lvl1pPr>
            <a:lvl2pPr>
              <a:defRPr>
                <a:latin typeface="Lucida Bright" pitchFamily="18" charset="0"/>
              </a:defRPr>
            </a:lvl2pPr>
            <a:lvl3pPr>
              <a:defRPr>
                <a:latin typeface="Lucida Bright" pitchFamily="18" charset="0"/>
              </a:defRPr>
            </a:lvl3pPr>
            <a:lvl4pPr>
              <a:defRPr>
                <a:latin typeface="Lucida Bright" pitchFamily="18" charset="0"/>
              </a:defRPr>
            </a:lvl4pPr>
            <a:lvl5pPr>
              <a:defRPr>
                <a:latin typeface="Lucida Bright"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
          <p:cNvSpPr>
            <a:spLocks noGrp="1" noChangeArrowheads="1"/>
          </p:cNvSpPr>
          <p:nvPr>
            <p:ph type="ftr" sz="quarter" idx="10"/>
          </p:nvPr>
        </p:nvSpPr>
        <p:spPr>
          <a:ln/>
        </p:spPr>
        <p:txBody>
          <a:bodyPr/>
          <a:lstStyle>
            <a:lvl1pPr>
              <a:defRPr/>
            </a:lvl1pPr>
          </a:lstStyle>
          <a:p>
            <a:pPr>
              <a:defRPr/>
            </a:pPr>
            <a:r>
              <a:rPr lang="en-US"/>
              <a:t>Presented by Partners in Medical Education, Inc. 2016</a:t>
            </a:r>
          </a:p>
        </p:txBody>
      </p:sp>
      <p:sp>
        <p:nvSpPr>
          <p:cNvPr id="5" name="Rectangle 3"/>
          <p:cNvSpPr>
            <a:spLocks noGrp="1" noChangeArrowheads="1"/>
          </p:cNvSpPr>
          <p:nvPr>
            <p:ph type="sldNum" sz="quarter" idx="11"/>
          </p:nvPr>
        </p:nvSpPr>
        <p:spPr>
          <a:ln/>
        </p:spPr>
        <p:txBody>
          <a:bodyPr/>
          <a:lstStyle>
            <a:lvl1pPr>
              <a:defRPr/>
            </a:lvl1pPr>
          </a:lstStyle>
          <a:p>
            <a:pPr>
              <a:defRPr/>
            </a:pPr>
            <a:fld id="{788F4A6F-0380-D145-B5FB-9F7A8EAB60DA}" type="slidenum">
              <a:rPr lang="en-US" altLang="en-US"/>
              <a:pPr>
                <a:defRPr/>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r>
              <a:rPr lang="en-US"/>
              <a:t>3/14/2011</a:t>
            </a:r>
          </a:p>
        </p:txBody>
      </p:sp>
    </p:spTree>
    <p:extLst>
      <p:ext uri="{BB962C8B-B14F-4D97-AF65-F5344CB8AC3E}">
        <p14:creationId xmlns:p14="http://schemas.microsoft.com/office/powerpoint/2010/main" val="18118185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3/14/2011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Presented by Partners in Medical Education, Inc. 2016</a:t>
            </a:r>
          </a:p>
        </p:txBody>
      </p:sp>
      <p:sp>
        <p:nvSpPr>
          <p:cNvPr id="7" name="Rectangle 6"/>
          <p:cNvSpPr>
            <a:spLocks noGrp="1" noChangeArrowheads="1"/>
          </p:cNvSpPr>
          <p:nvPr>
            <p:ph type="sldNum" sz="quarter" idx="12"/>
          </p:nvPr>
        </p:nvSpPr>
        <p:spPr>
          <a:ln/>
        </p:spPr>
        <p:txBody>
          <a:bodyPr/>
          <a:lstStyle>
            <a:lvl1pPr>
              <a:defRPr/>
            </a:lvl1pPr>
          </a:lstStyle>
          <a:p>
            <a:pPr>
              <a:defRPr/>
            </a:pPr>
            <a:fld id="{4D28E202-B32E-9841-8697-71197A8C7836}" type="slidenum">
              <a:rPr lang="en-US" altLang="en-US"/>
              <a:pPr>
                <a:defRPr/>
              </a:pPr>
              <a:t>‹#›</a:t>
            </a:fld>
            <a:endParaRPr lang="en-US" altLang="en-US"/>
          </a:p>
        </p:txBody>
      </p:sp>
    </p:spTree>
    <p:extLst>
      <p:ext uri="{BB962C8B-B14F-4D97-AF65-F5344CB8AC3E}">
        <p14:creationId xmlns:p14="http://schemas.microsoft.com/office/powerpoint/2010/main" val="1077455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3/14/2011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Presented by Partners in Medical Education, Inc. 2016</a:t>
            </a:r>
          </a:p>
        </p:txBody>
      </p:sp>
      <p:sp>
        <p:nvSpPr>
          <p:cNvPr id="6" name="Rectangle 6"/>
          <p:cNvSpPr>
            <a:spLocks noGrp="1" noChangeArrowheads="1"/>
          </p:cNvSpPr>
          <p:nvPr>
            <p:ph type="sldNum" sz="quarter" idx="12"/>
          </p:nvPr>
        </p:nvSpPr>
        <p:spPr>
          <a:ln/>
        </p:spPr>
        <p:txBody>
          <a:bodyPr/>
          <a:lstStyle>
            <a:lvl1pPr>
              <a:defRPr/>
            </a:lvl1pPr>
          </a:lstStyle>
          <a:p>
            <a:pPr>
              <a:defRPr/>
            </a:pPr>
            <a:fld id="{3E4206F3-F282-3D4D-A1A5-1D059E763B89}" type="slidenum">
              <a:rPr lang="en-US" altLang="en-US"/>
              <a:pPr>
                <a:defRPr/>
              </a:pPr>
              <a:t>‹#›</a:t>
            </a:fld>
            <a:endParaRPr lang="en-US" altLang="en-US"/>
          </a:p>
        </p:txBody>
      </p:sp>
    </p:spTree>
    <p:extLst>
      <p:ext uri="{BB962C8B-B14F-4D97-AF65-F5344CB8AC3E}">
        <p14:creationId xmlns:p14="http://schemas.microsoft.com/office/powerpoint/2010/main" val="12109307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3/14/2011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Presented by Partners in Medical Education, Inc. 2016</a:t>
            </a:r>
          </a:p>
        </p:txBody>
      </p:sp>
      <p:sp>
        <p:nvSpPr>
          <p:cNvPr id="6" name="Rectangle 6"/>
          <p:cNvSpPr>
            <a:spLocks noGrp="1" noChangeArrowheads="1"/>
          </p:cNvSpPr>
          <p:nvPr>
            <p:ph type="sldNum" sz="quarter" idx="12"/>
          </p:nvPr>
        </p:nvSpPr>
        <p:spPr>
          <a:ln/>
        </p:spPr>
        <p:txBody>
          <a:bodyPr/>
          <a:lstStyle>
            <a:lvl1pPr>
              <a:defRPr/>
            </a:lvl1pPr>
          </a:lstStyle>
          <a:p>
            <a:pPr>
              <a:defRPr/>
            </a:pPr>
            <a:fld id="{730F9CDA-EF38-8448-A352-ADC1E6D82511}" type="slidenum">
              <a:rPr lang="en-US" altLang="en-US"/>
              <a:pPr>
                <a:defRPr/>
              </a:pPr>
              <a:t>‹#›</a:t>
            </a:fld>
            <a:endParaRPr lang="en-US" altLang="en-US"/>
          </a:p>
        </p:txBody>
      </p:sp>
    </p:spTree>
    <p:extLst>
      <p:ext uri="{BB962C8B-B14F-4D97-AF65-F5344CB8AC3E}">
        <p14:creationId xmlns:p14="http://schemas.microsoft.com/office/powerpoint/2010/main" val="4106262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algn="ctr" eaLnBrk="1" hangingPunct="1">
                <a:defRPr/>
              </a:pPr>
              <a:endParaRPr lang="en-US" altLang="en-US" sz="2400" b="0" dirty="0" smtClean="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dirty="0" smtClean="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dirty="0" smtClean="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dirty="0" smtClean="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dirty="0" smtClean="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dirty="0" smtClean="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dirty="0" smtClean="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dirty="0" smtClean="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dirty="0" smtClean="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dirty="0" smtClean="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dirty="0" smtClean="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dirty="0" smtClean="0">
                  <a:latin typeface="Times New Roman" pitchFamily="18" charset="0"/>
                </a:endParaRPr>
              </a:p>
            </p:txBody>
          </p:sp>
        </p:grpSp>
      </p:grpSp>
      <p:sp>
        <p:nvSpPr>
          <p:cNvPr id="3483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smtClean="0"/>
              <a:t>Click to edit Master title style</a:t>
            </a:r>
            <a:endParaRPr lang="en-US"/>
          </a:p>
        </p:txBody>
      </p:sp>
      <p:sp>
        <p:nvSpPr>
          <p:cNvPr id="34836" name="Rectangle 20"/>
          <p:cNvSpPr>
            <a:spLocks noGrp="1" noChangeArrowheads="1"/>
          </p:cNvSpPr>
          <p:nvPr>
            <p:ph type="subTitle" idx="1"/>
          </p:nvPr>
        </p:nvSpPr>
        <p:spPr>
          <a:xfrm>
            <a:off x="2971800" y="4267200"/>
            <a:ext cx="6019800" cy="1752600"/>
          </a:xfrm>
        </p:spPr>
        <p:txBody>
          <a:bodyPr/>
          <a:lstStyle>
            <a:lvl1pPr marL="0" indent="0">
              <a:buFont typeface="Wingdings" pitchFamily="-111" charset="2"/>
              <a:buNone/>
              <a:defRPr sz="3400"/>
            </a:lvl1pPr>
          </a:lstStyle>
          <a:p>
            <a:r>
              <a:rPr lang="en-US" smtClean="0"/>
              <a:t>Click to edit Master subtitle style</a:t>
            </a:r>
            <a:endParaRPr lang="en-US"/>
          </a:p>
        </p:txBody>
      </p:sp>
    </p:spTree>
    <p:extLst>
      <p:ext uri="{BB962C8B-B14F-4D97-AF65-F5344CB8AC3E}">
        <p14:creationId xmlns:p14="http://schemas.microsoft.com/office/powerpoint/2010/main" val="16398437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t>Presented by Partners in Medical Education, Inc. 2016</a:t>
            </a:r>
          </a:p>
        </p:txBody>
      </p:sp>
      <p:sp>
        <p:nvSpPr>
          <p:cNvPr id="5" name="Rectangle 3"/>
          <p:cNvSpPr>
            <a:spLocks noGrp="1" noChangeArrowheads="1"/>
          </p:cNvSpPr>
          <p:nvPr>
            <p:ph type="sldNum" sz="quarter" idx="11"/>
          </p:nvPr>
        </p:nvSpPr>
        <p:spPr>
          <a:ln/>
        </p:spPr>
        <p:txBody>
          <a:bodyPr/>
          <a:lstStyle>
            <a:lvl1pPr>
              <a:defRPr/>
            </a:lvl1pPr>
          </a:lstStyle>
          <a:p>
            <a:pPr>
              <a:defRPr/>
            </a:pPr>
            <a:fld id="{3E73741B-B52E-5241-B111-9FF7C30B6E01}" type="slidenum">
              <a:rPr lang="en-US" altLang="en-US"/>
              <a:pPr>
                <a:defRPr/>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r>
              <a:rPr lang="en-US"/>
              <a:t>3/14/2011</a:t>
            </a:r>
          </a:p>
        </p:txBody>
      </p:sp>
    </p:spTree>
    <p:extLst>
      <p:ext uri="{BB962C8B-B14F-4D97-AF65-F5344CB8AC3E}">
        <p14:creationId xmlns:p14="http://schemas.microsoft.com/office/powerpoint/2010/main" val="1530341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r>
              <a:rPr lang="en-US"/>
              <a:t>Presented by Partners in Medical Education, Inc. 2016</a:t>
            </a:r>
          </a:p>
        </p:txBody>
      </p:sp>
      <p:sp>
        <p:nvSpPr>
          <p:cNvPr id="5" name="Rectangle 3"/>
          <p:cNvSpPr>
            <a:spLocks noGrp="1" noChangeArrowheads="1"/>
          </p:cNvSpPr>
          <p:nvPr>
            <p:ph type="sldNum" sz="quarter" idx="11"/>
          </p:nvPr>
        </p:nvSpPr>
        <p:spPr>
          <a:ln/>
        </p:spPr>
        <p:txBody>
          <a:bodyPr/>
          <a:lstStyle>
            <a:lvl1pPr>
              <a:defRPr/>
            </a:lvl1pPr>
          </a:lstStyle>
          <a:p>
            <a:pPr>
              <a:defRPr/>
            </a:pPr>
            <a:fld id="{D7AA598A-94C0-5340-AB67-065701DA4D13}" type="slidenum">
              <a:rPr lang="en-US" altLang="en-US"/>
              <a:pPr>
                <a:defRPr/>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r>
              <a:rPr lang="en-US"/>
              <a:t>3/14/2011</a:t>
            </a:r>
          </a:p>
        </p:txBody>
      </p:sp>
    </p:spTree>
    <p:extLst>
      <p:ext uri="{BB962C8B-B14F-4D97-AF65-F5344CB8AC3E}">
        <p14:creationId xmlns:p14="http://schemas.microsoft.com/office/powerpoint/2010/main" val="447404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336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r>
              <a:rPr lang="en-US"/>
              <a:t>Presented by Partners in Medical Education, Inc. 2016</a:t>
            </a:r>
          </a:p>
        </p:txBody>
      </p:sp>
      <p:sp>
        <p:nvSpPr>
          <p:cNvPr id="6" name="Rectangle 3"/>
          <p:cNvSpPr>
            <a:spLocks noGrp="1" noChangeArrowheads="1"/>
          </p:cNvSpPr>
          <p:nvPr>
            <p:ph type="sldNum" sz="quarter" idx="11"/>
          </p:nvPr>
        </p:nvSpPr>
        <p:spPr>
          <a:ln/>
        </p:spPr>
        <p:txBody>
          <a:bodyPr/>
          <a:lstStyle>
            <a:lvl1pPr>
              <a:defRPr/>
            </a:lvl1pPr>
          </a:lstStyle>
          <a:p>
            <a:pPr>
              <a:defRPr/>
            </a:pPr>
            <a:fld id="{8471C7C1-F455-0F49-BCD1-7F7622815EC2}" type="slidenum">
              <a:rPr lang="en-US" altLang="en-US"/>
              <a:pPr>
                <a:defRPr/>
              </a:pPr>
              <a:t>‹#›</a:t>
            </a:fld>
            <a:endParaRPr lang="en-US" altLang="en-US"/>
          </a:p>
        </p:txBody>
      </p:sp>
      <p:sp>
        <p:nvSpPr>
          <p:cNvPr id="7" name="Rectangle 16"/>
          <p:cNvSpPr>
            <a:spLocks noGrp="1" noChangeArrowheads="1"/>
          </p:cNvSpPr>
          <p:nvPr>
            <p:ph type="dt" sz="half" idx="12"/>
          </p:nvPr>
        </p:nvSpPr>
        <p:spPr>
          <a:ln/>
        </p:spPr>
        <p:txBody>
          <a:bodyPr/>
          <a:lstStyle>
            <a:lvl1pPr>
              <a:defRPr/>
            </a:lvl1pPr>
          </a:lstStyle>
          <a:p>
            <a:pPr>
              <a:defRPr/>
            </a:pPr>
            <a:r>
              <a:rPr lang="en-US"/>
              <a:t>3/14/2011</a:t>
            </a:r>
          </a:p>
        </p:txBody>
      </p:sp>
    </p:spTree>
    <p:extLst>
      <p:ext uri="{BB962C8B-B14F-4D97-AF65-F5344CB8AC3E}">
        <p14:creationId xmlns:p14="http://schemas.microsoft.com/office/powerpoint/2010/main" val="3327776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r>
              <a:rPr lang="en-US"/>
              <a:t>Presented by Partners in Medical Education, Inc. 2016</a:t>
            </a:r>
          </a:p>
        </p:txBody>
      </p:sp>
      <p:sp>
        <p:nvSpPr>
          <p:cNvPr id="8" name="Rectangle 3"/>
          <p:cNvSpPr>
            <a:spLocks noGrp="1" noChangeArrowheads="1"/>
          </p:cNvSpPr>
          <p:nvPr>
            <p:ph type="sldNum" sz="quarter" idx="11"/>
          </p:nvPr>
        </p:nvSpPr>
        <p:spPr>
          <a:ln/>
        </p:spPr>
        <p:txBody>
          <a:bodyPr/>
          <a:lstStyle>
            <a:lvl1pPr>
              <a:defRPr/>
            </a:lvl1pPr>
          </a:lstStyle>
          <a:p>
            <a:pPr>
              <a:defRPr/>
            </a:pPr>
            <a:fld id="{2F360DED-391B-4B43-B21D-8DD01E6DAA06}" type="slidenum">
              <a:rPr lang="en-US" altLang="en-US"/>
              <a:pPr>
                <a:defRPr/>
              </a:pPr>
              <a:t>‹#›</a:t>
            </a:fld>
            <a:endParaRPr lang="en-US" altLang="en-US"/>
          </a:p>
        </p:txBody>
      </p:sp>
      <p:sp>
        <p:nvSpPr>
          <p:cNvPr id="9" name="Rectangle 16"/>
          <p:cNvSpPr>
            <a:spLocks noGrp="1" noChangeArrowheads="1"/>
          </p:cNvSpPr>
          <p:nvPr>
            <p:ph type="dt" sz="half" idx="12"/>
          </p:nvPr>
        </p:nvSpPr>
        <p:spPr>
          <a:ln/>
        </p:spPr>
        <p:txBody>
          <a:bodyPr/>
          <a:lstStyle>
            <a:lvl1pPr>
              <a:defRPr/>
            </a:lvl1pPr>
          </a:lstStyle>
          <a:p>
            <a:pPr>
              <a:defRPr/>
            </a:pPr>
            <a:r>
              <a:rPr lang="en-US"/>
              <a:t>3/14/2011</a:t>
            </a:r>
          </a:p>
        </p:txBody>
      </p:sp>
    </p:spTree>
    <p:extLst>
      <p:ext uri="{BB962C8B-B14F-4D97-AF65-F5344CB8AC3E}">
        <p14:creationId xmlns:p14="http://schemas.microsoft.com/office/powerpoint/2010/main" val="9459249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r>
              <a:rPr lang="en-US"/>
              <a:t>Presented by Partners in Medical Education, Inc. 2016</a:t>
            </a:r>
          </a:p>
        </p:txBody>
      </p:sp>
      <p:sp>
        <p:nvSpPr>
          <p:cNvPr id="4" name="Rectangle 3"/>
          <p:cNvSpPr>
            <a:spLocks noGrp="1" noChangeArrowheads="1"/>
          </p:cNvSpPr>
          <p:nvPr>
            <p:ph type="sldNum" sz="quarter" idx="11"/>
          </p:nvPr>
        </p:nvSpPr>
        <p:spPr>
          <a:ln/>
        </p:spPr>
        <p:txBody>
          <a:bodyPr/>
          <a:lstStyle>
            <a:lvl1pPr>
              <a:defRPr/>
            </a:lvl1pPr>
          </a:lstStyle>
          <a:p>
            <a:pPr>
              <a:defRPr/>
            </a:pPr>
            <a:fld id="{4FA3AE66-65B9-B747-89D0-36519CA1518C}" type="slidenum">
              <a:rPr lang="en-US" altLang="en-US"/>
              <a:pPr>
                <a:defRPr/>
              </a:pPr>
              <a:t>‹#›</a:t>
            </a:fld>
            <a:endParaRPr lang="en-US" altLang="en-US"/>
          </a:p>
        </p:txBody>
      </p:sp>
      <p:sp>
        <p:nvSpPr>
          <p:cNvPr id="5" name="Rectangle 16"/>
          <p:cNvSpPr>
            <a:spLocks noGrp="1" noChangeArrowheads="1"/>
          </p:cNvSpPr>
          <p:nvPr>
            <p:ph type="dt" sz="half" idx="12"/>
          </p:nvPr>
        </p:nvSpPr>
        <p:spPr>
          <a:ln/>
        </p:spPr>
        <p:txBody>
          <a:bodyPr/>
          <a:lstStyle>
            <a:lvl1pPr>
              <a:defRPr/>
            </a:lvl1pPr>
          </a:lstStyle>
          <a:p>
            <a:pPr>
              <a:defRPr/>
            </a:pPr>
            <a:r>
              <a:rPr lang="en-US"/>
              <a:t>3/14/2011</a:t>
            </a:r>
          </a:p>
        </p:txBody>
      </p:sp>
    </p:spTree>
    <p:extLst>
      <p:ext uri="{BB962C8B-B14F-4D97-AF65-F5344CB8AC3E}">
        <p14:creationId xmlns:p14="http://schemas.microsoft.com/office/powerpoint/2010/main" val="3384059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r>
              <a:rPr lang="en-US"/>
              <a:t>Presented by Partners in Medical Education, Inc. 2016</a:t>
            </a:r>
          </a:p>
        </p:txBody>
      </p:sp>
      <p:sp>
        <p:nvSpPr>
          <p:cNvPr id="3" name="Rectangle 3"/>
          <p:cNvSpPr>
            <a:spLocks noGrp="1" noChangeArrowheads="1"/>
          </p:cNvSpPr>
          <p:nvPr>
            <p:ph type="sldNum" sz="quarter" idx="11"/>
          </p:nvPr>
        </p:nvSpPr>
        <p:spPr>
          <a:ln/>
        </p:spPr>
        <p:txBody>
          <a:bodyPr/>
          <a:lstStyle>
            <a:lvl1pPr>
              <a:defRPr/>
            </a:lvl1pPr>
          </a:lstStyle>
          <a:p>
            <a:pPr>
              <a:defRPr/>
            </a:pPr>
            <a:fld id="{3252FD82-E4B4-A649-9D1A-0505B1FADDEA}" type="slidenum">
              <a:rPr lang="en-US" altLang="en-US"/>
              <a:pPr>
                <a:defRPr/>
              </a:pPr>
              <a:t>‹#›</a:t>
            </a:fld>
            <a:endParaRPr lang="en-US" altLang="en-US"/>
          </a:p>
        </p:txBody>
      </p:sp>
      <p:sp>
        <p:nvSpPr>
          <p:cNvPr id="4" name="Rectangle 16"/>
          <p:cNvSpPr>
            <a:spLocks noGrp="1" noChangeArrowheads="1"/>
          </p:cNvSpPr>
          <p:nvPr>
            <p:ph type="dt" sz="half" idx="12"/>
          </p:nvPr>
        </p:nvSpPr>
        <p:spPr>
          <a:ln/>
        </p:spPr>
        <p:txBody>
          <a:bodyPr/>
          <a:lstStyle>
            <a:lvl1pPr>
              <a:defRPr/>
            </a:lvl1pPr>
          </a:lstStyle>
          <a:p>
            <a:pPr>
              <a:defRPr/>
            </a:pPr>
            <a:r>
              <a:rPr lang="en-US"/>
              <a:t>3/14/2011</a:t>
            </a:r>
          </a:p>
        </p:txBody>
      </p:sp>
    </p:spTree>
    <p:extLst>
      <p:ext uri="{BB962C8B-B14F-4D97-AF65-F5344CB8AC3E}">
        <p14:creationId xmlns:p14="http://schemas.microsoft.com/office/powerpoint/2010/main" val="1052608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r>
              <a:rPr lang="en-US"/>
              <a:t>Presented by Partners in Medical Education, Inc. 2016</a:t>
            </a:r>
          </a:p>
        </p:txBody>
      </p:sp>
      <p:sp>
        <p:nvSpPr>
          <p:cNvPr id="5" name="Rectangle 3"/>
          <p:cNvSpPr>
            <a:spLocks noGrp="1" noChangeArrowheads="1"/>
          </p:cNvSpPr>
          <p:nvPr>
            <p:ph type="sldNum" sz="quarter" idx="11"/>
          </p:nvPr>
        </p:nvSpPr>
        <p:spPr>
          <a:ln/>
        </p:spPr>
        <p:txBody>
          <a:bodyPr/>
          <a:lstStyle>
            <a:lvl1pPr>
              <a:defRPr/>
            </a:lvl1pPr>
          </a:lstStyle>
          <a:p>
            <a:pPr>
              <a:defRPr/>
            </a:pPr>
            <a:fld id="{94B8F1CD-2005-C142-9A0F-C0E00F42C967}" type="slidenum">
              <a:rPr lang="en-US" altLang="en-US"/>
              <a:pPr>
                <a:defRPr/>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r>
              <a:rPr lang="en-US"/>
              <a:t>3/14/2011</a:t>
            </a:r>
          </a:p>
        </p:txBody>
      </p:sp>
    </p:spTree>
    <p:extLst>
      <p:ext uri="{BB962C8B-B14F-4D97-AF65-F5344CB8AC3E}">
        <p14:creationId xmlns:p14="http://schemas.microsoft.com/office/powerpoint/2010/main" val="20635709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r>
              <a:rPr lang="en-US"/>
              <a:t>Presented by Partners in Medical Education, Inc. 2016</a:t>
            </a:r>
          </a:p>
        </p:txBody>
      </p:sp>
      <p:sp>
        <p:nvSpPr>
          <p:cNvPr id="6" name="Rectangle 3"/>
          <p:cNvSpPr>
            <a:spLocks noGrp="1" noChangeArrowheads="1"/>
          </p:cNvSpPr>
          <p:nvPr>
            <p:ph type="sldNum" sz="quarter" idx="11"/>
          </p:nvPr>
        </p:nvSpPr>
        <p:spPr>
          <a:ln/>
        </p:spPr>
        <p:txBody>
          <a:bodyPr/>
          <a:lstStyle>
            <a:lvl1pPr>
              <a:defRPr/>
            </a:lvl1pPr>
          </a:lstStyle>
          <a:p>
            <a:pPr>
              <a:defRPr/>
            </a:pPr>
            <a:fld id="{E275BA84-93AB-2748-A738-6C6508275C45}" type="slidenum">
              <a:rPr lang="en-US" altLang="en-US"/>
              <a:pPr>
                <a:defRPr/>
              </a:pPr>
              <a:t>‹#›</a:t>
            </a:fld>
            <a:endParaRPr lang="en-US" altLang="en-US"/>
          </a:p>
        </p:txBody>
      </p:sp>
      <p:sp>
        <p:nvSpPr>
          <p:cNvPr id="7" name="Rectangle 16"/>
          <p:cNvSpPr>
            <a:spLocks noGrp="1" noChangeArrowheads="1"/>
          </p:cNvSpPr>
          <p:nvPr>
            <p:ph type="dt" sz="half" idx="12"/>
          </p:nvPr>
        </p:nvSpPr>
        <p:spPr>
          <a:ln/>
        </p:spPr>
        <p:txBody>
          <a:bodyPr/>
          <a:lstStyle>
            <a:lvl1pPr>
              <a:defRPr/>
            </a:lvl1pPr>
          </a:lstStyle>
          <a:p>
            <a:pPr>
              <a:defRPr/>
            </a:pPr>
            <a:r>
              <a:rPr lang="en-US"/>
              <a:t>3/14/2011</a:t>
            </a:r>
          </a:p>
        </p:txBody>
      </p:sp>
    </p:spTree>
    <p:extLst>
      <p:ext uri="{BB962C8B-B14F-4D97-AF65-F5344CB8AC3E}">
        <p14:creationId xmlns:p14="http://schemas.microsoft.com/office/powerpoint/2010/main" val="2225234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r>
              <a:rPr lang="en-US"/>
              <a:t>Presented by Partners in Medical Education, Inc. 2016</a:t>
            </a:r>
          </a:p>
        </p:txBody>
      </p:sp>
      <p:sp>
        <p:nvSpPr>
          <p:cNvPr id="6" name="Rectangle 3"/>
          <p:cNvSpPr>
            <a:spLocks noGrp="1" noChangeArrowheads="1"/>
          </p:cNvSpPr>
          <p:nvPr>
            <p:ph type="sldNum" sz="quarter" idx="11"/>
          </p:nvPr>
        </p:nvSpPr>
        <p:spPr>
          <a:ln/>
        </p:spPr>
        <p:txBody>
          <a:bodyPr/>
          <a:lstStyle>
            <a:lvl1pPr>
              <a:defRPr/>
            </a:lvl1pPr>
          </a:lstStyle>
          <a:p>
            <a:pPr>
              <a:defRPr/>
            </a:pPr>
            <a:fld id="{C2297857-6A2E-1F40-BA3F-2171F53AF320}" type="slidenum">
              <a:rPr lang="en-US" altLang="en-US"/>
              <a:pPr>
                <a:defRPr/>
              </a:pPr>
              <a:t>‹#›</a:t>
            </a:fld>
            <a:endParaRPr lang="en-US" altLang="en-US"/>
          </a:p>
        </p:txBody>
      </p:sp>
      <p:sp>
        <p:nvSpPr>
          <p:cNvPr id="7" name="Rectangle 16"/>
          <p:cNvSpPr>
            <a:spLocks noGrp="1" noChangeArrowheads="1"/>
          </p:cNvSpPr>
          <p:nvPr>
            <p:ph type="dt" sz="half" idx="12"/>
          </p:nvPr>
        </p:nvSpPr>
        <p:spPr>
          <a:ln/>
        </p:spPr>
        <p:txBody>
          <a:bodyPr/>
          <a:lstStyle>
            <a:lvl1pPr>
              <a:defRPr/>
            </a:lvl1pPr>
          </a:lstStyle>
          <a:p>
            <a:pPr>
              <a:defRPr/>
            </a:pPr>
            <a:r>
              <a:rPr lang="en-US"/>
              <a:t>3/14/2011</a:t>
            </a:r>
          </a:p>
        </p:txBody>
      </p:sp>
    </p:spTree>
    <p:extLst>
      <p:ext uri="{BB962C8B-B14F-4D97-AF65-F5344CB8AC3E}">
        <p14:creationId xmlns:p14="http://schemas.microsoft.com/office/powerpoint/2010/main" val="11824602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t>Presented by Partners in Medical Education, Inc. 2016</a:t>
            </a:r>
          </a:p>
        </p:txBody>
      </p:sp>
      <p:sp>
        <p:nvSpPr>
          <p:cNvPr id="5" name="Rectangle 3"/>
          <p:cNvSpPr>
            <a:spLocks noGrp="1" noChangeArrowheads="1"/>
          </p:cNvSpPr>
          <p:nvPr>
            <p:ph type="sldNum" sz="quarter" idx="11"/>
          </p:nvPr>
        </p:nvSpPr>
        <p:spPr>
          <a:ln/>
        </p:spPr>
        <p:txBody>
          <a:bodyPr/>
          <a:lstStyle>
            <a:lvl1pPr>
              <a:defRPr/>
            </a:lvl1pPr>
          </a:lstStyle>
          <a:p>
            <a:pPr>
              <a:defRPr/>
            </a:pPr>
            <a:fld id="{86DA846B-01E5-2546-B9DA-829D494E02C6}" type="slidenum">
              <a:rPr lang="en-US" altLang="en-US"/>
              <a:pPr>
                <a:defRPr/>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r>
              <a:rPr lang="en-US"/>
              <a:t>3/14/2011</a:t>
            </a:r>
          </a:p>
        </p:txBody>
      </p:sp>
    </p:spTree>
    <p:extLst>
      <p:ext uri="{BB962C8B-B14F-4D97-AF65-F5344CB8AC3E}">
        <p14:creationId xmlns:p14="http://schemas.microsoft.com/office/powerpoint/2010/main" val="7960381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t>Presented by Partners in Medical Education, Inc. 2016</a:t>
            </a:r>
          </a:p>
        </p:txBody>
      </p:sp>
      <p:sp>
        <p:nvSpPr>
          <p:cNvPr id="5" name="Rectangle 3"/>
          <p:cNvSpPr>
            <a:spLocks noGrp="1" noChangeArrowheads="1"/>
          </p:cNvSpPr>
          <p:nvPr>
            <p:ph type="sldNum" sz="quarter" idx="11"/>
          </p:nvPr>
        </p:nvSpPr>
        <p:spPr>
          <a:ln/>
        </p:spPr>
        <p:txBody>
          <a:bodyPr/>
          <a:lstStyle>
            <a:lvl1pPr>
              <a:defRPr/>
            </a:lvl1pPr>
          </a:lstStyle>
          <a:p>
            <a:pPr>
              <a:defRPr/>
            </a:pPr>
            <a:fld id="{C1A51053-B211-1B4F-A2AC-4BF5AB4E0F23}" type="slidenum">
              <a:rPr lang="en-US" altLang="en-US"/>
              <a:pPr>
                <a:defRPr/>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r>
              <a:rPr lang="en-US"/>
              <a:t>3/14/2011</a:t>
            </a:r>
          </a:p>
        </p:txBody>
      </p:sp>
    </p:spTree>
    <p:extLst>
      <p:ext uri="{BB962C8B-B14F-4D97-AF65-F5344CB8AC3E}">
        <p14:creationId xmlns:p14="http://schemas.microsoft.com/office/powerpoint/2010/main" val="1897469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3/14/2011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Presented by Partners in Medical Education, Inc. 2016</a:t>
            </a:r>
          </a:p>
        </p:txBody>
      </p:sp>
      <p:sp>
        <p:nvSpPr>
          <p:cNvPr id="6" name="Rectangle 6"/>
          <p:cNvSpPr>
            <a:spLocks noGrp="1" noChangeArrowheads="1"/>
          </p:cNvSpPr>
          <p:nvPr>
            <p:ph type="sldNum" sz="quarter" idx="12"/>
          </p:nvPr>
        </p:nvSpPr>
        <p:spPr>
          <a:ln/>
        </p:spPr>
        <p:txBody>
          <a:bodyPr/>
          <a:lstStyle>
            <a:lvl1pPr>
              <a:defRPr/>
            </a:lvl1pPr>
          </a:lstStyle>
          <a:p>
            <a:pPr>
              <a:defRPr/>
            </a:pPr>
            <a:fld id="{81743DA7-34FC-504A-B92E-0B05F71BEB33}" type="slidenum">
              <a:rPr lang="en-US" altLang="en-US"/>
              <a:pPr>
                <a:defRPr/>
              </a:pPr>
              <a:t>‹#›</a:t>
            </a:fld>
            <a:endParaRPr lang="en-US" altLang="en-US"/>
          </a:p>
        </p:txBody>
      </p:sp>
    </p:spTree>
    <p:extLst>
      <p:ext uri="{BB962C8B-B14F-4D97-AF65-F5344CB8AC3E}">
        <p14:creationId xmlns:p14="http://schemas.microsoft.com/office/powerpoint/2010/main" val="630501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3/14/2011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Presented by Partners in Medical Education, Inc. 2016</a:t>
            </a:r>
          </a:p>
        </p:txBody>
      </p:sp>
      <p:sp>
        <p:nvSpPr>
          <p:cNvPr id="6" name="Rectangle 6"/>
          <p:cNvSpPr>
            <a:spLocks noGrp="1" noChangeArrowheads="1"/>
          </p:cNvSpPr>
          <p:nvPr>
            <p:ph type="sldNum" sz="quarter" idx="12"/>
          </p:nvPr>
        </p:nvSpPr>
        <p:spPr>
          <a:ln/>
        </p:spPr>
        <p:txBody>
          <a:bodyPr/>
          <a:lstStyle>
            <a:lvl1pPr>
              <a:defRPr/>
            </a:lvl1pPr>
          </a:lstStyle>
          <a:p>
            <a:pPr>
              <a:defRPr/>
            </a:pPr>
            <a:fld id="{6AD68910-38FE-C240-95D4-C063CA8D3DE6}" type="slidenum">
              <a:rPr lang="en-US" altLang="en-US"/>
              <a:pPr>
                <a:defRPr/>
              </a:pPr>
              <a:t>‹#›</a:t>
            </a:fld>
            <a:endParaRPr lang="en-US" altLang="en-US"/>
          </a:p>
        </p:txBody>
      </p:sp>
    </p:spTree>
    <p:extLst>
      <p:ext uri="{BB962C8B-B14F-4D97-AF65-F5344CB8AC3E}">
        <p14:creationId xmlns:p14="http://schemas.microsoft.com/office/powerpoint/2010/main" val="9745003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3/14/2011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Presented by Partners in Medical Education, Inc. 2016</a:t>
            </a:r>
          </a:p>
        </p:txBody>
      </p:sp>
      <p:sp>
        <p:nvSpPr>
          <p:cNvPr id="6" name="Rectangle 6"/>
          <p:cNvSpPr>
            <a:spLocks noGrp="1" noChangeArrowheads="1"/>
          </p:cNvSpPr>
          <p:nvPr>
            <p:ph type="sldNum" sz="quarter" idx="12"/>
          </p:nvPr>
        </p:nvSpPr>
        <p:spPr>
          <a:ln/>
        </p:spPr>
        <p:txBody>
          <a:bodyPr/>
          <a:lstStyle>
            <a:lvl1pPr>
              <a:defRPr/>
            </a:lvl1pPr>
          </a:lstStyle>
          <a:p>
            <a:pPr>
              <a:defRPr/>
            </a:pPr>
            <a:fld id="{36AC1577-D165-894F-A2E8-2E5C1B17494C}" type="slidenum">
              <a:rPr lang="en-US" altLang="en-US"/>
              <a:pPr>
                <a:defRPr/>
              </a:pPr>
              <a:t>‹#›</a:t>
            </a:fld>
            <a:endParaRPr lang="en-US" altLang="en-US"/>
          </a:p>
        </p:txBody>
      </p:sp>
    </p:spTree>
    <p:extLst>
      <p:ext uri="{BB962C8B-B14F-4D97-AF65-F5344CB8AC3E}">
        <p14:creationId xmlns:p14="http://schemas.microsoft.com/office/powerpoint/2010/main" val="17163677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3/14/2011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Presented by Partners in Medical Education, Inc. 2016</a:t>
            </a:r>
          </a:p>
        </p:txBody>
      </p:sp>
      <p:sp>
        <p:nvSpPr>
          <p:cNvPr id="7" name="Rectangle 6"/>
          <p:cNvSpPr>
            <a:spLocks noGrp="1" noChangeArrowheads="1"/>
          </p:cNvSpPr>
          <p:nvPr>
            <p:ph type="sldNum" sz="quarter" idx="12"/>
          </p:nvPr>
        </p:nvSpPr>
        <p:spPr>
          <a:ln/>
        </p:spPr>
        <p:txBody>
          <a:bodyPr/>
          <a:lstStyle>
            <a:lvl1pPr>
              <a:defRPr/>
            </a:lvl1pPr>
          </a:lstStyle>
          <a:p>
            <a:pPr>
              <a:defRPr/>
            </a:pPr>
            <a:fld id="{0F936355-F024-8C42-A5F5-6F05435583B0}" type="slidenum">
              <a:rPr lang="en-US" altLang="en-US"/>
              <a:pPr>
                <a:defRPr/>
              </a:pPr>
              <a:t>‹#›</a:t>
            </a:fld>
            <a:endParaRPr lang="en-US" altLang="en-US"/>
          </a:p>
        </p:txBody>
      </p:sp>
    </p:spTree>
    <p:extLst>
      <p:ext uri="{BB962C8B-B14F-4D97-AF65-F5344CB8AC3E}">
        <p14:creationId xmlns:p14="http://schemas.microsoft.com/office/powerpoint/2010/main" val="19920411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3/14/2011</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Presented by Partners in Medical Education, Inc. 2016</a:t>
            </a:r>
          </a:p>
        </p:txBody>
      </p:sp>
      <p:sp>
        <p:nvSpPr>
          <p:cNvPr id="9" name="Rectangle 6"/>
          <p:cNvSpPr>
            <a:spLocks noGrp="1" noChangeArrowheads="1"/>
          </p:cNvSpPr>
          <p:nvPr>
            <p:ph type="sldNum" sz="quarter" idx="12"/>
          </p:nvPr>
        </p:nvSpPr>
        <p:spPr>
          <a:ln/>
        </p:spPr>
        <p:txBody>
          <a:bodyPr/>
          <a:lstStyle>
            <a:lvl1pPr>
              <a:defRPr/>
            </a:lvl1pPr>
          </a:lstStyle>
          <a:p>
            <a:pPr>
              <a:defRPr/>
            </a:pPr>
            <a:fld id="{E55B5787-11C4-AF40-8375-AA391F8B86DD}" type="slidenum">
              <a:rPr lang="en-US" altLang="en-US"/>
              <a:pPr>
                <a:defRPr/>
              </a:pPr>
              <a:t>‹#›</a:t>
            </a:fld>
            <a:endParaRPr lang="en-US" altLang="en-US"/>
          </a:p>
        </p:txBody>
      </p:sp>
    </p:spTree>
    <p:extLst>
      <p:ext uri="{BB962C8B-B14F-4D97-AF65-F5344CB8AC3E}">
        <p14:creationId xmlns:p14="http://schemas.microsoft.com/office/powerpoint/2010/main" val="966139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3/14/2011</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Presented by Partners in Medical Education, Inc. 2016</a:t>
            </a:r>
          </a:p>
        </p:txBody>
      </p:sp>
      <p:sp>
        <p:nvSpPr>
          <p:cNvPr id="5" name="Rectangle 6"/>
          <p:cNvSpPr>
            <a:spLocks noGrp="1" noChangeArrowheads="1"/>
          </p:cNvSpPr>
          <p:nvPr>
            <p:ph type="sldNum" sz="quarter" idx="12"/>
          </p:nvPr>
        </p:nvSpPr>
        <p:spPr>
          <a:ln/>
        </p:spPr>
        <p:txBody>
          <a:bodyPr/>
          <a:lstStyle>
            <a:lvl1pPr>
              <a:defRPr/>
            </a:lvl1pPr>
          </a:lstStyle>
          <a:p>
            <a:pPr>
              <a:defRPr/>
            </a:pPr>
            <a:fld id="{25025EC8-843F-094B-B467-B8DEAEA065F8}" type="slidenum">
              <a:rPr lang="en-US" altLang="en-US"/>
              <a:pPr>
                <a:defRPr/>
              </a:pPr>
              <a:t>‹#›</a:t>
            </a:fld>
            <a:endParaRPr lang="en-US" altLang="en-US"/>
          </a:p>
        </p:txBody>
      </p:sp>
    </p:spTree>
    <p:extLst>
      <p:ext uri="{BB962C8B-B14F-4D97-AF65-F5344CB8AC3E}">
        <p14:creationId xmlns:p14="http://schemas.microsoft.com/office/powerpoint/2010/main" val="783813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336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r>
              <a:rPr lang="en-US"/>
              <a:t>Presented by Partners in Medical Education, Inc. 2016</a:t>
            </a:r>
          </a:p>
        </p:txBody>
      </p:sp>
      <p:sp>
        <p:nvSpPr>
          <p:cNvPr id="6" name="Rectangle 3"/>
          <p:cNvSpPr>
            <a:spLocks noGrp="1" noChangeArrowheads="1"/>
          </p:cNvSpPr>
          <p:nvPr>
            <p:ph type="sldNum" sz="quarter" idx="11"/>
          </p:nvPr>
        </p:nvSpPr>
        <p:spPr>
          <a:ln/>
        </p:spPr>
        <p:txBody>
          <a:bodyPr/>
          <a:lstStyle>
            <a:lvl1pPr>
              <a:defRPr/>
            </a:lvl1pPr>
          </a:lstStyle>
          <a:p>
            <a:pPr>
              <a:defRPr/>
            </a:pPr>
            <a:fld id="{A83CA3CB-6904-F647-A75F-F4331CCDA376}" type="slidenum">
              <a:rPr lang="en-US" altLang="en-US"/>
              <a:pPr>
                <a:defRPr/>
              </a:pPr>
              <a:t>‹#›</a:t>
            </a:fld>
            <a:endParaRPr lang="en-US" altLang="en-US"/>
          </a:p>
        </p:txBody>
      </p:sp>
      <p:sp>
        <p:nvSpPr>
          <p:cNvPr id="7" name="Rectangle 16"/>
          <p:cNvSpPr>
            <a:spLocks noGrp="1" noChangeArrowheads="1"/>
          </p:cNvSpPr>
          <p:nvPr>
            <p:ph type="dt" sz="half" idx="12"/>
          </p:nvPr>
        </p:nvSpPr>
        <p:spPr>
          <a:ln/>
        </p:spPr>
        <p:txBody>
          <a:bodyPr/>
          <a:lstStyle>
            <a:lvl1pPr>
              <a:defRPr/>
            </a:lvl1pPr>
          </a:lstStyle>
          <a:p>
            <a:pPr>
              <a:defRPr/>
            </a:pPr>
            <a:r>
              <a:rPr lang="en-US"/>
              <a:t>3/14/2011</a:t>
            </a:r>
          </a:p>
        </p:txBody>
      </p:sp>
    </p:spTree>
    <p:extLst>
      <p:ext uri="{BB962C8B-B14F-4D97-AF65-F5344CB8AC3E}">
        <p14:creationId xmlns:p14="http://schemas.microsoft.com/office/powerpoint/2010/main" val="5763433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3/14/2011</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Presented by Partners in Medical Education, Inc. 2016</a:t>
            </a:r>
          </a:p>
        </p:txBody>
      </p:sp>
      <p:sp>
        <p:nvSpPr>
          <p:cNvPr id="4" name="Rectangle 6"/>
          <p:cNvSpPr>
            <a:spLocks noGrp="1" noChangeArrowheads="1"/>
          </p:cNvSpPr>
          <p:nvPr>
            <p:ph type="sldNum" sz="quarter" idx="12"/>
          </p:nvPr>
        </p:nvSpPr>
        <p:spPr>
          <a:ln/>
        </p:spPr>
        <p:txBody>
          <a:bodyPr/>
          <a:lstStyle>
            <a:lvl1pPr>
              <a:defRPr/>
            </a:lvl1pPr>
          </a:lstStyle>
          <a:p>
            <a:pPr>
              <a:defRPr/>
            </a:pPr>
            <a:fld id="{0111FBDE-2D36-6A49-83F8-2BBFB586505C}" type="slidenum">
              <a:rPr lang="en-US" altLang="en-US"/>
              <a:pPr>
                <a:defRPr/>
              </a:pPr>
              <a:t>‹#›</a:t>
            </a:fld>
            <a:endParaRPr lang="en-US" altLang="en-US"/>
          </a:p>
        </p:txBody>
      </p:sp>
    </p:spTree>
    <p:extLst>
      <p:ext uri="{BB962C8B-B14F-4D97-AF65-F5344CB8AC3E}">
        <p14:creationId xmlns:p14="http://schemas.microsoft.com/office/powerpoint/2010/main" val="8970056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3/14/2011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Presented by Partners in Medical Education, Inc. 2016</a:t>
            </a:r>
          </a:p>
        </p:txBody>
      </p:sp>
      <p:sp>
        <p:nvSpPr>
          <p:cNvPr id="7" name="Rectangle 6"/>
          <p:cNvSpPr>
            <a:spLocks noGrp="1" noChangeArrowheads="1"/>
          </p:cNvSpPr>
          <p:nvPr>
            <p:ph type="sldNum" sz="quarter" idx="12"/>
          </p:nvPr>
        </p:nvSpPr>
        <p:spPr>
          <a:ln/>
        </p:spPr>
        <p:txBody>
          <a:bodyPr/>
          <a:lstStyle>
            <a:lvl1pPr>
              <a:defRPr/>
            </a:lvl1pPr>
          </a:lstStyle>
          <a:p>
            <a:pPr>
              <a:defRPr/>
            </a:pPr>
            <a:fld id="{20DE7DD9-96F1-6E43-A8F9-4B502D1EE7DB}" type="slidenum">
              <a:rPr lang="en-US" altLang="en-US"/>
              <a:pPr>
                <a:defRPr/>
              </a:pPr>
              <a:t>‹#›</a:t>
            </a:fld>
            <a:endParaRPr lang="en-US" altLang="en-US"/>
          </a:p>
        </p:txBody>
      </p:sp>
    </p:spTree>
    <p:extLst>
      <p:ext uri="{BB962C8B-B14F-4D97-AF65-F5344CB8AC3E}">
        <p14:creationId xmlns:p14="http://schemas.microsoft.com/office/powerpoint/2010/main" val="6382197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3/14/2011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Presented by Partners in Medical Education, Inc. 2016</a:t>
            </a:r>
          </a:p>
        </p:txBody>
      </p:sp>
      <p:sp>
        <p:nvSpPr>
          <p:cNvPr id="7" name="Rectangle 6"/>
          <p:cNvSpPr>
            <a:spLocks noGrp="1" noChangeArrowheads="1"/>
          </p:cNvSpPr>
          <p:nvPr>
            <p:ph type="sldNum" sz="quarter" idx="12"/>
          </p:nvPr>
        </p:nvSpPr>
        <p:spPr>
          <a:ln/>
        </p:spPr>
        <p:txBody>
          <a:bodyPr/>
          <a:lstStyle>
            <a:lvl1pPr>
              <a:defRPr/>
            </a:lvl1pPr>
          </a:lstStyle>
          <a:p>
            <a:pPr>
              <a:defRPr/>
            </a:pPr>
            <a:fld id="{D65E9A17-9C8D-1B4D-8899-8FD1CDB01285}" type="slidenum">
              <a:rPr lang="en-US" altLang="en-US"/>
              <a:pPr>
                <a:defRPr/>
              </a:pPr>
              <a:t>‹#›</a:t>
            </a:fld>
            <a:endParaRPr lang="en-US" altLang="en-US"/>
          </a:p>
        </p:txBody>
      </p:sp>
    </p:spTree>
    <p:extLst>
      <p:ext uri="{BB962C8B-B14F-4D97-AF65-F5344CB8AC3E}">
        <p14:creationId xmlns:p14="http://schemas.microsoft.com/office/powerpoint/2010/main" val="20266101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3/14/2011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Presented by Partners in Medical Education, Inc. 2016</a:t>
            </a:r>
          </a:p>
        </p:txBody>
      </p:sp>
      <p:sp>
        <p:nvSpPr>
          <p:cNvPr id="6" name="Rectangle 6"/>
          <p:cNvSpPr>
            <a:spLocks noGrp="1" noChangeArrowheads="1"/>
          </p:cNvSpPr>
          <p:nvPr>
            <p:ph type="sldNum" sz="quarter" idx="12"/>
          </p:nvPr>
        </p:nvSpPr>
        <p:spPr>
          <a:ln/>
        </p:spPr>
        <p:txBody>
          <a:bodyPr/>
          <a:lstStyle>
            <a:lvl1pPr>
              <a:defRPr/>
            </a:lvl1pPr>
          </a:lstStyle>
          <a:p>
            <a:pPr>
              <a:defRPr/>
            </a:pPr>
            <a:fld id="{7D783386-9179-344C-BC5B-47D939181E63}" type="slidenum">
              <a:rPr lang="en-US" altLang="en-US"/>
              <a:pPr>
                <a:defRPr/>
              </a:pPr>
              <a:t>‹#›</a:t>
            </a:fld>
            <a:endParaRPr lang="en-US" altLang="en-US"/>
          </a:p>
        </p:txBody>
      </p:sp>
    </p:spTree>
    <p:extLst>
      <p:ext uri="{BB962C8B-B14F-4D97-AF65-F5344CB8AC3E}">
        <p14:creationId xmlns:p14="http://schemas.microsoft.com/office/powerpoint/2010/main" val="21467210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3/14/2011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Presented by Partners in Medical Education, Inc. 2016</a:t>
            </a:r>
          </a:p>
        </p:txBody>
      </p:sp>
      <p:sp>
        <p:nvSpPr>
          <p:cNvPr id="6" name="Rectangle 6"/>
          <p:cNvSpPr>
            <a:spLocks noGrp="1" noChangeArrowheads="1"/>
          </p:cNvSpPr>
          <p:nvPr>
            <p:ph type="sldNum" sz="quarter" idx="12"/>
          </p:nvPr>
        </p:nvSpPr>
        <p:spPr>
          <a:ln/>
        </p:spPr>
        <p:txBody>
          <a:bodyPr/>
          <a:lstStyle>
            <a:lvl1pPr>
              <a:defRPr/>
            </a:lvl1pPr>
          </a:lstStyle>
          <a:p>
            <a:pPr>
              <a:defRPr/>
            </a:pPr>
            <a:fld id="{014C95DE-4AA7-E347-A5D8-88681F112E38}" type="slidenum">
              <a:rPr lang="en-US" altLang="en-US"/>
              <a:pPr>
                <a:defRPr/>
              </a:pPr>
              <a:t>‹#›</a:t>
            </a:fld>
            <a:endParaRPr lang="en-US" altLang="en-US"/>
          </a:p>
        </p:txBody>
      </p:sp>
    </p:spTree>
    <p:extLst>
      <p:ext uri="{BB962C8B-B14F-4D97-AF65-F5344CB8AC3E}">
        <p14:creationId xmlns:p14="http://schemas.microsoft.com/office/powerpoint/2010/main" val="682366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algn="ctr" eaLnBrk="1" hangingPunct="1">
                <a:defRPr/>
              </a:pPr>
              <a:endParaRPr lang="en-US" altLang="en-US" sz="2400" b="0" dirty="0" smtClean="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dirty="0" smtClean="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dirty="0" smtClean="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dirty="0" smtClean="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dirty="0" smtClean="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dirty="0" smtClean="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dirty="0" smtClean="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dirty="0" smtClean="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dirty="0" smtClean="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dirty="0" smtClean="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dirty="0" smtClean="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dirty="0" smtClean="0">
                  <a:latin typeface="Times New Roman" pitchFamily="18" charset="0"/>
                </a:endParaRPr>
              </a:p>
            </p:txBody>
          </p:sp>
        </p:grpSp>
      </p:grpSp>
      <p:sp>
        <p:nvSpPr>
          <p:cNvPr id="34835" name="Rectangle 19"/>
          <p:cNvSpPr>
            <a:spLocks noGrp="1" noChangeArrowheads="1"/>
          </p:cNvSpPr>
          <p:nvPr>
            <p:ph type="ctrTitle"/>
          </p:nvPr>
        </p:nvSpPr>
        <p:spPr>
          <a:xfrm>
            <a:off x="2971800" y="1828800"/>
            <a:ext cx="6019800" cy="2209800"/>
          </a:xfrm>
        </p:spPr>
        <p:txBody>
          <a:bodyPr/>
          <a:lstStyle>
            <a:lvl1pPr>
              <a:defRPr sz="4000">
                <a:solidFill>
                  <a:srgbClr val="FFFFFF"/>
                </a:solidFill>
                <a:latin typeface="Lucida Bright" pitchFamily="18" charset="0"/>
              </a:defRPr>
            </a:lvl1pPr>
          </a:lstStyle>
          <a:p>
            <a:r>
              <a:rPr lang="en-US" dirty="0" smtClean="0"/>
              <a:t>Click to edit Master title style</a:t>
            </a:r>
            <a:endParaRPr lang="en-US" dirty="0"/>
          </a:p>
        </p:txBody>
      </p:sp>
      <p:sp>
        <p:nvSpPr>
          <p:cNvPr id="34836" name="Rectangle 20"/>
          <p:cNvSpPr>
            <a:spLocks noGrp="1" noChangeArrowheads="1"/>
          </p:cNvSpPr>
          <p:nvPr>
            <p:ph type="subTitle" idx="1"/>
          </p:nvPr>
        </p:nvSpPr>
        <p:spPr>
          <a:xfrm>
            <a:off x="2971800" y="4267200"/>
            <a:ext cx="6019800" cy="1752600"/>
          </a:xfrm>
        </p:spPr>
        <p:txBody>
          <a:bodyPr/>
          <a:lstStyle>
            <a:lvl1pPr marL="0" indent="0">
              <a:buFont typeface="Wingdings" pitchFamily="-111" charset="2"/>
              <a:buNone/>
              <a:defRPr sz="2400">
                <a:latin typeface="Lucida Bright" pitchFamily="18" charset="0"/>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495537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a:latin typeface="Lucida Bright"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Lucida Bright" pitchFamily="18" charset="0"/>
              </a:defRPr>
            </a:lvl1pPr>
            <a:lvl2pPr>
              <a:defRPr>
                <a:latin typeface="Lucida Bright" pitchFamily="18" charset="0"/>
              </a:defRPr>
            </a:lvl2pPr>
            <a:lvl3pPr>
              <a:defRPr>
                <a:latin typeface="Lucida Bright" pitchFamily="18" charset="0"/>
              </a:defRPr>
            </a:lvl3pPr>
            <a:lvl4pPr>
              <a:defRPr>
                <a:latin typeface="Lucida Bright" pitchFamily="18" charset="0"/>
              </a:defRPr>
            </a:lvl4pPr>
            <a:lvl5pPr>
              <a:defRPr>
                <a:latin typeface="Lucida Bright"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
          <p:cNvSpPr>
            <a:spLocks noGrp="1" noChangeArrowheads="1"/>
          </p:cNvSpPr>
          <p:nvPr>
            <p:ph type="ftr" sz="quarter" idx="10"/>
          </p:nvPr>
        </p:nvSpPr>
        <p:spPr>
          <a:ln/>
        </p:spPr>
        <p:txBody>
          <a:bodyPr/>
          <a:lstStyle>
            <a:lvl1pPr>
              <a:defRPr/>
            </a:lvl1pPr>
          </a:lstStyle>
          <a:p>
            <a:pPr>
              <a:defRPr/>
            </a:pPr>
            <a:r>
              <a:rPr lang="en-US"/>
              <a:t>Presented by Partners in Medical Education, Inc. 2016</a:t>
            </a:r>
          </a:p>
        </p:txBody>
      </p:sp>
      <p:sp>
        <p:nvSpPr>
          <p:cNvPr id="5" name="Rectangle 3"/>
          <p:cNvSpPr>
            <a:spLocks noGrp="1" noChangeArrowheads="1"/>
          </p:cNvSpPr>
          <p:nvPr>
            <p:ph type="sldNum" sz="quarter" idx="11"/>
          </p:nvPr>
        </p:nvSpPr>
        <p:spPr>
          <a:ln/>
        </p:spPr>
        <p:txBody>
          <a:bodyPr/>
          <a:lstStyle>
            <a:lvl1pPr>
              <a:defRPr/>
            </a:lvl1pPr>
          </a:lstStyle>
          <a:p>
            <a:pPr>
              <a:defRPr/>
            </a:pPr>
            <a:fld id="{354EB9C1-8341-7846-ADF7-80674070FAE2}" type="slidenum">
              <a:rPr lang="en-US" altLang="en-US"/>
              <a:pPr>
                <a:defRPr/>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r>
              <a:rPr lang="en-US"/>
              <a:t>3/14/2011</a:t>
            </a:r>
          </a:p>
        </p:txBody>
      </p:sp>
    </p:spTree>
    <p:extLst>
      <p:ext uri="{BB962C8B-B14F-4D97-AF65-F5344CB8AC3E}">
        <p14:creationId xmlns:p14="http://schemas.microsoft.com/office/powerpoint/2010/main" val="967561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r>
              <a:rPr lang="en-US"/>
              <a:t>Presented by Partners in Medical Education, Inc. 2016</a:t>
            </a:r>
          </a:p>
        </p:txBody>
      </p:sp>
      <p:sp>
        <p:nvSpPr>
          <p:cNvPr id="5" name="Rectangle 3"/>
          <p:cNvSpPr>
            <a:spLocks noGrp="1" noChangeArrowheads="1"/>
          </p:cNvSpPr>
          <p:nvPr>
            <p:ph type="sldNum" sz="quarter" idx="11"/>
          </p:nvPr>
        </p:nvSpPr>
        <p:spPr>
          <a:ln/>
        </p:spPr>
        <p:txBody>
          <a:bodyPr/>
          <a:lstStyle>
            <a:lvl1pPr>
              <a:defRPr/>
            </a:lvl1pPr>
          </a:lstStyle>
          <a:p>
            <a:pPr>
              <a:defRPr/>
            </a:pPr>
            <a:fld id="{9D64ECB2-B63A-A643-87B5-E24211ADF8E8}" type="slidenum">
              <a:rPr lang="en-US" altLang="en-US"/>
              <a:pPr>
                <a:defRPr/>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r>
              <a:rPr lang="en-US"/>
              <a:t>3/14/2011</a:t>
            </a:r>
          </a:p>
        </p:txBody>
      </p:sp>
    </p:spTree>
    <p:extLst>
      <p:ext uri="{BB962C8B-B14F-4D97-AF65-F5344CB8AC3E}">
        <p14:creationId xmlns:p14="http://schemas.microsoft.com/office/powerpoint/2010/main" val="5347359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r>
              <a:rPr lang="en-US"/>
              <a:t>Presented by Partners in Medical Education, Inc. 2016</a:t>
            </a:r>
          </a:p>
        </p:txBody>
      </p:sp>
      <p:sp>
        <p:nvSpPr>
          <p:cNvPr id="4" name="Rectangle 3"/>
          <p:cNvSpPr>
            <a:spLocks noGrp="1" noChangeArrowheads="1"/>
          </p:cNvSpPr>
          <p:nvPr>
            <p:ph type="sldNum" sz="quarter" idx="11"/>
          </p:nvPr>
        </p:nvSpPr>
        <p:spPr>
          <a:ln/>
        </p:spPr>
        <p:txBody>
          <a:bodyPr/>
          <a:lstStyle>
            <a:lvl1pPr>
              <a:defRPr/>
            </a:lvl1pPr>
          </a:lstStyle>
          <a:p>
            <a:pPr>
              <a:defRPr/>
            </a:pPr>
            <a:fld id="{0D9C0A9F-91BB-4141-8232-8894CF1B7656}" type="slidenum">
              <a:rPr lang="en-US" altLang="en-US"/>
              <a:pPr>
                <a:defRPr/>
              </a:pPr>
              <a:t>‹#›</a:t>
            </a:fld>
            <a:endParaRPr lang="en-US" altLang="en-US"/>
          </a:p>
        </p:txBody>
      </p:sp>
      <p:sp>
        <p:nvSpPr>
          <p:cNvPr id="5" name="Rectangle 16"/>
          <p:cNvSpPr>
            <a:spLocks noGrp="1" noChangeArrowheads="1"/>
          </p:cNvSpPr>
          <p:nvPr>
            <p:ph type="dt" sz="half" idx="12"/>
          </p:nvPr>
        </p:nvSpPr>
        <p:spPr>
          <a:ln/>
        </p:spPr>
        <p:txBody>
          <a:bodyPr/>
          <a:lstStyle>
            <a:lvl1pPr>
              <a:defRPr/>
            </a:lvl1pPr>
          </a:lstStyle>
          <a:p>
            <a:pPr>
              <a:defRPr/>
            </a:pPr>
            <a:r>
              <a:rPr lang="en-US"/>
              <a:t>3/14/2011</a:t>
            </a:r>
          </a:p>
        </p:txBody>
      </p:sp>
    </p:spTree>
    <p:extLst>
      <p:ext uri="{BB962C8B-B14F-4D97-AF65-F5344CB8AC3E}">
        <p14:creationId xmlns:p14="http://schemas.microsoft.com/office/powerpoint/2010/main" val="881497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r>
              <a:rPr lang="en-US"/>
              <a:t>Presented by Partners in Medical Education, Inc. 2016</a:t>
            </a:r>
          </a:p>
        </p:txBody>
      </p:sp>
      <p:sp>
        <p:nvSpPr>
          <p:cNvPr id="3" name="Rectangle 3"/>
          <p:cNvSpPr>
            <a:spLocks noGrp="1" noChangeArrowheads="1"/>
          </p:cNvSpPr>
          <p:nvPr>
            <p:ph type="sldNum" sz="quarter" idx="11"/>
          </p:nvPr>
        </p:nvSpPr>
        <p:spPr>
          <a:ln/>
        </p:spPr>
        <p:txBody>
          <a:bodyPr/>
          <a:lstStyle>
            <a:lvl1pPr>
              <a:defRPr/>
            </a:lvl1pPr>
          </a:lstStyle>
          <a:p>
            <a:pPr>
              <a:defRPr/>
            </a:pPr>
            <a:fld id="{07B8D7F1-0BFC-C54E-A8FD-56F2EB88081E}" type="slidenum">
              <a:rPr lang="en-US" altLang="en-US"/>
              <a:pPr>
                <a:defRPr/>
              </a:pPr>
              <a:t>‹#›</a:t>
            </a:fld>
            <a:endParaRPr lang="en-US" altLang="en-US"/>
          </a:p>
        </p:txBody>
      </p:sp>
      <p:sp>
        <p:nvSpPr>
          <p:cNvPr id="4" name="Rectangle 16"/>
          <p:cNvSpPr>
            <a:spLocks noGrp="1" noChangeArrowheads="1"/>
          </p:cNvSpPr>
          <p:nvPr>
            <p:ph type="dt" sz="half" idx="12"/>
          </p:nvPr>
        </p:nvSpPr>
        <p:spPr>
          <a:ln/>
        </p:spPr>
        <p:txBody>
          <a:bodyPr/>
          <a:lstStyle>
            <a:lvl1pPr>
              <a:defRPr/>
            </a:lvl1pPr>
          </a:lstStyle>
          <a:p>
            <a:pPr>
              <a:defRPr/>
            </a:pPr>
            <a:r>
              <a:rPr lang="en-US"/>
              <a:t>3/14/2011</a:t>
            </a:r>
          </a:p>
        </p:txBody>
      </p:sp>
    </p:spTree>
    <p:extLst>
      <p:ext uri="{BB962C8B-B14F-4D97-AF65-F5344CB8AC3E}">
        <p14:creationId xmlns:p14="http://schemas.microsoft.com/office/powerpoint/2010/main" val="1917405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r>
              <a:rPr lang="en-US"/>
              <a:t>Presented by Partners in Medical Education, Inc. 2016</a:t>
            </a:r>
          </a:p>
        </p:txBody>
      </p:sp>
      <p:sp>
        <p:nvSpPr>
          <p:cNvPr id="8" name="Rectangle 3"/>
          <p:cNvSpPr>
            <a:spLocks noGrp="1" noChangeArrowheads="1"/>
          </p:cNvSpPr>
          <p:nvPr>
            <p:ph type="sldNum" sz="quarter" idx="11"/>
          </p:nvPr>
        </p:nvSpPr>
        <p:spPr>
          <a:ln/>
        </p:spPr>
        <p:txBody>
          <a:bodyPr/>
          <a:lstStyle>
            <a:lvl1pPr>
              <a:defRPr/>
            </a:lvl1pPr>
          </a:lstStyle>
          <a:p>
            <a:pPr>
              <a:defRPr/>
            </a:pPr>
            <a:fld id="{E6F4E0D0-2C3C-9A43-B50A-E19EA4A9A3C9}" type="slidenum">
              <a:rPr lang="en-US" altLang="en-US"/>
              <a:pPr>
                <a:defRPr/>
              </a:pPr>
              <a:t>‹#›</a:t>
            </a:fld>
            <a:endParaRPr lang="en-US" altLang="en-US"/>
          </a:p>
        </p:txBody>
      </p:sp>
      <p:sp>
        <p:nvSpPr>
          <p:cNvPr id="9" name="Rectangle 16"/>
          <p:cNvSpPr>
            <a:spLocks noGrp="1" noChangeArrowheads="1"/>
          </p:cNvSpPr>
          <p:nvPr>
            <p:ph type="dt" sz="half" idx="12"/>
          </p:nvPr>
        </p:nvSpPr>
        <p:spPr>
          <a:ln/>
        </p:spPr>
        <p:txBody>
          <a:bodyPr/>
          <a:lstStyle>
            <a:lvl1pPr>
              <a:defRPr/>
            </a:lvl1pPr>
          </a:lstStyle>
          <a:p>
            <a:pPr>
              <a:defRPr/>
            </a:pPr>
            <a:r>
              <a:rPr lang="en-US"/>
              <a:t>3/14/2011</a:t>
            </a:r>
          </a:p>
        </p:txBody>
      </p:sp>
    </p:spTree>
    <p:extLst>
      <p:ext uri="{BB962C8B-B14F-4D97-AF65-F5344CB8AC3E}">
        <p14:creationId xmlns:p14="http://schemas.microsoft.com/office/powerpoint/2010/main" val="1450914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r>
              <a:rPr lang="en-US"/>
              <a:t>Presented by Partners in Medical Education, Inc. 2016</a:t>
            </a:r>
          </a:p>
        </p:txBody>
      </p:sp>
      <p:sp>
        <p:nvSpPr>
          <p:cNvPr id="4" name="Rectangle 3"/>
          <p:cNvSpPr>
            <a:spLocks noGrp="1" noChangeArrowheads="1"/>
          </p:cNvSpPr>
          <p:nvPr>
            <p:ph type="sldNum" sz="quarter" idx="11"/>
          </p:nvPr>
        </p:nvSpPr>
        <p:spPr>
          <a:ln/>
        </p:spPr>
        <p:txBody>
          <a:bodyPr/>
          <a:lstStyle>
            <a:lvl1pPr>
              <a:defRPr/>
            </a:lvl1pPr>
          </a:lstStyle>
          <a:p>
            <a:pPr>
              <a:defRPr/>
            </a:pPr>
            <a:fld id="{CE7A420A-C322-F54D-8F57-10691121CD01}" type="slidenum">
              <a:rPr lang="en-US" altLang="en-US"/>
              <a:pPr>
                <a:defRPr/>
              </a:pPr>
              <a:t>‹#›</a:t>
            </a:fld>
            <a:endParaRPr lang="en-US" altLang="en-US"/>
          </a:p>
        </p:txBody>
      </p:sp>
      <p:sp>
        <p:nvSpPr>
          <p:cNvPr id="5" name="Rectangle 16"/>
          <p:cNvSpPr>
            <a:spLocks noGrp="1" noChangeArrowheads="1"/>
          </p:cNvSpPr>
          <p:nvPr>
            <p:ph type="dt" sz="half" idx="12"/>
          </p:nvPr>
        </p:nvSpPr>
        <p:spPr>
          <a:ln/>
        </p:spPr>
        <p:txBody>
          <a:bodyPr/>
          <a:lstStyle>
            <a:lvl1pPr>
              <a:defRPr/>
            </a:lvl1pPr>
          </a:lstStyle>
          <a:p>
            <a:pPr>
              <a:defRPr/>
            </a:pPr>
            <a:r>
              <a:rPr lang="en-US"/>
              <a:t>3/14/2011</a:t>
            </a:r>
          </a:p>
        </p:txBody>
      </p:sp>
    </p:spTree>
    <p:extLst>
      <p:ext uri="{BB962C8B-B14F-4D97-AF65-F5344CB8AC3E}">
        <p14:creationId xmlns:p14="http://schemas.microsoft.com/office/powerpoint/2010/main" val="842567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r>
              <a:rPr lang="en-US"/>
              <a:t>Presented by Partners in Medical Education, Inc. 2016</a:t>
            </a:r>
          </a:p>
        </p:txBody>
      </p:sp>
      <p:sp>
        <p:nvSpPr>
          <p:cNvPr id="3" name="Rectangle 3"/>
          <p:cNvSpPr>
            <a:spLocks noGrp="1" noChangeArrowheads="1"/>
          </p:cNvSpPr>
          <p:nvPr>
            <p:ph type="sldNum" sz="quarter" idx="11"/>
          </p:nvPr>
        </p:nvSpPr>
        <p:spPr>
          <a:ln/>
        </p:spPr>
        <p:txBody>
          <a:bodyPr/>
          <a:lstStyle>
            <a:lvl1pPr>
              <a:defRPr/>
            </a:lvl1pPr>
          </a:lstStyle>
          <a:p>
            <a:pPr>
              <a:defRPr/>
            </a:pPr>
            <a:fld id="{60D49143-4883-EB48-8921-B23C399037C8}" type="slidenum">
              <a:rPr lang="en-US" altLang="en-US"/>
              <a:pPr>
                <a:defRPr/>
              </a:pPr>
              <a:t>‹#›</a:t>
            </a:fld>
            <a:endParaRPr lang="en-US" altLang="en-US"/>
          </a:p>
        </p:txBody>
      </p:sp>
      <p:sp>
        <p:nvSpPr>
          <p:cNvPr id="4" name="Rectangle 16"/>
          <p:cNvSpPr>
            <a:spLocks noGrp="1" noChangeArrowheads="1"/>
          </p:cNvSpPr>
          <p:nvPr>
            <p:ph type="dt" sz="half" idx="12"/>
          </p:nvPr>
        </p:nvSpPr>
        <p:spPr>
          <a:ln/>
        </p:spPr>
        <p:txBody>
          <a:bodyPr/>
          <a:lstStyle>
            <a:lvl1pPr>
              <a:defRPr/>
            </a:lvl1pPr>
          </a:lstStyle>
          <a:p>
            <a:pPr>
              <a:defRPr/>
            </a:pPr>
            <a:r>
              <a:rPr lang="en-US"/>
              <a:t>3/14/2011</a:t>
            </a:r>
          </a:p>
        </p:txBody>
      </p:sp>
    </p:spTree>
    <p:extLst>
      <p:ext uri="{BB962C8B-B14F-4D97-AF65-F5344CB8AC3E}">
        <p14:creationId xmlns:p14="http://schemas.microsoft.com/office/powerpoint/2010/main" val="532468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r>
              <a:rPr lang="en-US"/>
              <a:t>Presented by Partners in Medical Education, Inc. 2016</a:t>
            </a:r>
          </a:p>
        </p:txBody>
      </p:sp>
      <p:sp>
        <p:nvSpPr>
          <p:cNvPr id="6" name="Rectangle 3"/>
          <p:cNvSpPr>
            <a:spLocks noGrp="1" noChangeArrowheads="1"/>
          </p:cNvSpPr>
          <p:nvPr>
            <p:ph type="sldNum" sz="quarter" idx="11"/>
          </p:nvPr>
        </p:nvSpPr>
        <p:spPr>
          <a:ln/>
        </p:spPr>
        <p:txBody>
          <a:bodyPr/>
          <a:lstStyle>
            <a:lvl1pPr>
              <a:defRPr/>
            </a:lvl1pPr>
          </a:lstStyle>
          <a:p>
            <a:pPr>
              <a:defRPr/>
            </a:pPr>
            <a:fld id="{356FDEA8-4759-3D47-B2E9-FB1BD5498357}" type="slidenum">
              <a:rPr lang="en-US" altLang="en-US"/>
              <a:pPr>
                <a:defRPr/>
              </a:pPr>
              <a:t>‹#›</a:t>
            </a:fld>
            <a:endParaRPr lang="en-US" altLang="en-US"/>
          </a:p>
        </p:txBody>
      </p:sp>
      <p:sp>
        <p:nvSpPr>
          <p:cNvPr id="7" name="Rectangle 16"/>
          <p:cNvSpPr>
            <a:spLocks noGrp="1" noChangeArrowheads="1"/>
          </p:cNvSpPr>
          <p:nvPr>
            <p:ph type="dt" sz="half" idx="12"/>
          </p:nvPr>
        </p:nvSpPr>
        <p:spPr>
          <a:ln/>
        </p:spPr>
        <p:txBody>
          <a:bodyPr/>
          <a:lstStyle>
            <a:lvl1pPr>
              <a:defRPr/>
            </a:lvl1pPr>
          </a:lstStyle>
          <a:p>
            <a:pPr>
              <a:defRPr/>
            </a:pPr>
            <a:r>
              <a:rPr lang="en-US"/>
              <a:t>3/14/2011</a:t>
            </a:r>
          </a:p>
        </p:txBody>
      </p:sp>
    </p:spTree>
    <p:extLst>
      <p:ext uri="{BB962C8B-B14F-4D97-AF65-F5344CB8AC3E}">
        <p14:creationId xmlns:p14="http://schemas.microsoft.com/office/powerpoint/2010/main" val="628243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r>
              <a:rPr lang="en-US"/>
              <a:t>Presented by Partners in Medical Education, Inc. 2016</a:t>
            </a:r>
          </a:p>
        </p:txBody>
      </p:sp>
      <p:sp>
        <p:nvSpPr>
          <p:cNvPr id="6" name="Rectangle 3"/>
          <p:cNvSpPr>
            <a:spLocks noGrp="1" noChangeArrowheads="1"/>
          </p:cNvSpPr>
          <p:nvPr>
            <p:ph type="sldNum" sz="quarter" idx="11"/>
          </p:nvPr>
        </p:nvSpPr>
        <p:spPr>
          <a:ln/>
        </p:spPr>
        <p:txBody>
          <a:bodyPr/>
          <a:lstStyle>
            <a:lvl1pPr>
              <a:defRPr/>
            </a:lvl1pPr>
          </a:lstStyle>
          <a:p>
            <a:pPr>
              <a:defRPr/>
            </a:pPr>
            <a:fld id="{5BDA996F-76FB-C341-834E-4BEB93E5E513}" type="slidenum">
              <a:rPr lang="en-US" altLang="en-US"/>
              <a:pPr>
                <a:defRPr/>
              </a:pPr>
              <a:t>‹#›</a:t>
            </a:fld>
            <a:endParaRPr lang="en-US" altLang="en-US"/>
          </a:p>
        </p:txBody>
      </p:sp>
      <p:sp>
        <p:nvSpPr>
          <p:cNvPr id="7" name="Rectangle 16"/>
          <p:cNvSpPr>
            <a:spLocks noGrp="1" noChangeArrowheads="1"/>
          </p:cNvSpPr>
          <p:nvPr>
            <p:ph type="dt" sz="half" idx="12"/>
          </p:nvPr>
        </p:nvSpPr>
        <p:spPr>
          <a:ln/>
        </p:spPr>
        <p:txBody>
          <a:bodyPr/>
          <a:lstStyle>
            <a:lvl1pPr>
              <a:defRPr/>
            </a:lvl1pPr>
          </a:lstStyle>
          <a:p>
            <a:pPr>
              <a:defRPr/>
            </a:pPr>
            <a:r>
              <a:rPr lang="en-US"/>
              <a:t>3/14/2011</a:t>
            </a:r>
          </a:p>
        </p:txBody>
      </p:sp>
    </p:spTree>
    <p:extLst>
      <p:ext uri="{BB962C8B-B14F-4D97-AF65-F5344CB8AC3E}">
        <p14:creationId xmlns:p14="http://schemas.microsoft.com/office/powerpoint/2010/main" val="18566941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ftr" sz="quarter" idx="3"/>
          </p:nvPr>
        </p:nvSpPr>
        <p:spPr bwMode="auto">
          <a:xfrm>
            <a:off x="2819400" y="6248400"/>
            <a:ext cx="3733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b="0">
                <a:latin typeface="Arial" charset="0"/>
              </a:defRPr>
            </a:lvl1pPr>
          </a:lstStyle>
          <a:p>
            <a:pPr>
              <a:defRPr/>
            </a:pPr>
            <a:r>
              <a:rPr lang="en-US"/>
              <a:t>Presented by Partners in Medical Education, Inc. 2016</a:t>
            </a:r>
          </a:p>
        </p:txBody>
      </p:sp>
      <p:sp>
        <p:nvSpPr>
          <p:cNvPr id="33795" name="Rectangle 3"/>
          <p:cNvSpPr>
            <a:spLocks noGrp="1" noChangeArrowheads="1"/>
          </p:cNvSpPr>
          <p:nvPr>
            <p:ph type="sldNum" sz="quarter" idx="4"/>
          </p:nvPr>
        </p:nvSpPr>
        <p:spPr bwMode="auto">
          <a:xfrm>
            <a:off x="67056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b="0" smtClean="0">
                <a:latin typeface="Arial Black" charset="0"/>
              </a:defRPr>
            </a:lvl1pPr>
          </a:lstStyle>
          <a:p>
            <a:pPr>
              <a:defRPr/>
            </a:pPr>
            <a:fld id="{A9D05994-BE46-7048-AC8D-587C147F5A32}" type="slidenum">
              <a:rPr lang="en-US" altLang="en-US"/>
              <a:pPr>
                <a:defRPr/>
              </a:pPr>
              <a:t>‹#›</a:t>
            </a:fld>
            <a:endParaRPr lang="en-US" altLang="en-US"/>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algn="ctr" eaLnBrk="1" hangingPunct="1">
                <a:defRPr/>
              </a:pPr>
              <a:endParaRPr lang="en-US" altLang="en-US" sz="2400" b="0" dirty="0" smtClean="0">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dirty="0" smtClean="0">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dirty="0" smtClean="0">
                <a:solidFill>
                  <a:schemeClr val="hlink"/>
                </a:solidFill>
                <a:latin typeface="Arial" charset="0"/>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dirty="0" smtClean="0">
                <a:solidFill>
                  <a:schemeClr val="hlink"/>
                </a:solidFill>
                <a:latin typeface="Arial" charset="0"/>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dirty="0" smtClean="0">
                <a:solidFill>
                  <a:schemeClr val="accent2"/>
                </a:solidFill>
                <a:latin typeface="Arial" charset="0"/>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dirty="0" smtClean="0">
                <a:solidFill>
                  <a:schemeClr val="hlink"/>
                </a:solidFill>
                <a:latin typeface="Arial" charset="0"/>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dirty="0" smtClean="0">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dirty="0" smtClean="0">
                <a:solidFill>
                  <a:schemeClr val="accent2"/>
                </a:solidFill>
                <a:latin typeface="Arial" charset="0"/>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dirty="0" smtClean="0">
                <a:solidFill>
                  <a:schemeClr val="accent2"/>
                </a:solidFill>
                <a:latin typeface="Arial" charset="0"/>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0" name="Rectangle 15"/>
          <p:cNvSpPr>
            <a:spLocks noGrp="1" noChangeArrowheads="1"/>
          </p:cNvSpPr>
          <p:nvPr>
            <p:ph type="body" idx="1"/>
          </p:nvPr>
        </p:nvSpPr>
        <p:spPr bwMode="auto">
          <a:xfrm>
            <a:off x="457200" y="21336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380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000" b="0">
                <a:latin typeface="Arial" charset="0"/>
              </a:defRPr>
            </a:lvl1pPr>
          </a:lstStyle>
          <a:p>
            <a:pPr>
              <a:defRPr/>
            </a:pPr>
            <a:r>
              <a:rPr lang="en-US"/>
              <a:t>3/14/2011</a:t>
            </a:r>
          </a:p>
        </p:txBody>
      </p:sp>
    </p:spTree>
  </p:cSld>
  <p:clrMap bg1="lt1" tx1="dk1" bg2="lt2" tx2="dk2" accent1="accent1" accent2="accent2" accent3="accent3" accent4="accent4" accent5="accent5" accent6="accent6" hlink="hlink" folHlink="folHlink"/>
  <p:sldLayoutIdLst>
    <p:sldLayoutId id="2147486388" r:id="rId1"/>
    <p:sldLayoutId id="2147486342" r:id="rId2"/>
    <p:sldLayoutId id="2147486343" r:id="rId3"/>
    <p:sldLayoutId id="2147486344" r:id="rId4"/>
    <p:sldLayoutId id="2147486345" r:id="rId5"/>
    <p:sldLayoutId id="2147486346" r:id="rId6"/>
    <p:sldLayoutId id="2147486347" r:id="rId7"/>
    <p:sldLayoutId id="2147486348" r:id="rId8"/>
    <p:sldLayoutId id="2147486349" r:id="rId9"/>
    <p:sldLayoutId id="2147486350" r:id="rId10"/>
    <p:sldLayoutId id="2147486351" r:id="rId11"/>
  </p:sldLayoutIdLst>
  <p:hf hdr="0" dt="0"/>
  <p:txStyles>
    <p:titleStyle>
      <a:lvl1pPr algn="l" rtl="0" eaLnBrk="0" fontAlgn="base" hangingPunct="0">
        <a:spcBef>
          <a:spcPct val="0"/>
        </a:spcBef>
        <a:spcAft>
          <a:spcPct val="0"/>
        </a:spcAft>
        <a:defRPr sz="4400">
          <a:solidFill>
            <a:schemeClr val="tx1"/>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400">
          <a:solidFill>
            <a:schemeClr val="tx1"/>
          </a:solidFill>
          <a:latin typeface="Arial" pitchFamily="-111" charset="0"/>
          <a:ea typeface="ＭＳ Ｐゴシック" pitchFamily="-106" charset="-128"/>
          <a:cs typeface="ＭＳ Ｐゴシック" pitchFamily="-106" charset="-128"/>
        </a:defRPr>
      </a:lvl2pPr>
      <a:lvl3pPr algn="l" rtl="0" eaLnBrk="0" fontAlgn="base" hangingPunct="0">
        <a:spcBef>
          <a:spcPct val="0"/>
        </a:spcBef>
        <a:spcAft>
          <a:spcPct val="0"/>
        </a:spcAft>
        <a:defRPr sz="4400">
          <a:solidFill>
            <a:schemeClr val="tx1"/>
          </a:solidFill>
          <a:latin typeface="Arial" pitchFamily="-111" charset="0"/>
          <a:ea typeface="ＭＳ Ｐゴシック" pitchFamily="-106" charset="-128"/>
          <a:cs typeface="ＭＳ Ｐゴシック" pitchFamily="-106" charset="-128"/>
        </a:defRPr>
      </a:lvl3pPr>
      <a:lvl4pPr algn="l" rtl="0" eaLnBrk="0" fontAlgn="base" hangingPunct="0">
        <a:spcBef>
          <a:spcPct val="0"/>
        </a:spcBef>
        <a:spcAft>
          <a:spcPct val="0"/>
        </a:spcAft>
        <a:defRPr sz="4400">
          <a:solidFill>
            <a:schemeClr val="tx1"/>
          </a:solidFill>
          <a:latin typeface="Arial" pitchFamily="-111" charset="0"/>
          <a:ea typeface="ＭＳ Ｐゴシック" pitchFamily="-106" charset="-128"/>
          <a:cs typeface="ＭＳ Ｐゴシック" pitchFamily="-106" charset="-128"/>
        </a:defRPr>
      </a:lvl4pPr>
      <a:lvl5pPr algn="l" rtl="0" eaLnBrk="0" fontAlgn="base" hangingPunct="0">
        <a:spcBef>
          <a:spcPct val="0"/>
        </a:spcBef>
        <a:spcAft>
          <a:spcPct val="0"/>
        </a:spcAft>
        <a:defRPr sz="4400">
          <a:solidFill>
            <a:schemeClr val="tx1"/>
          </a:solidFill>
          <a:latin typeface="Arial" pitchFamily="-111" charset="0"/>
          <a:ea typeface="ＭＳ Ｐゴシック" pitchFamily="-106" charset="-128"/>
          <a:cs typeface="ＭＳ Ｐゴシック" pitchFamily="-106" charset="-128"/>
        </a:defRPr>
      </a:lvl5pPr>
      <a:lvl6pPr marL="457200" algn="l" rtl="0" eaLnBrk="1" fontAlgn="base" hangingPunct="1">
        <a:spcBef>
          <a:spcPct val="0"/>
        </a:spcBef>
        <a:spcAft>
          <a:spcPct val="0"/>
        </a:spcAft>
        <a:defRPr sz="4400">
          <a:solidFill>
            <a:schemeClr val="tx1"/>
          </a:solidFill>
          <a:latin typeface="Arial" pitchFamily="-111" charset="0"/>
        </a:defRPr>
      </a:lvl6pPr>
      <a:lvl7pPr marL="914400" algn="l" rtl="0" eaLnBrk="1" fontAlgn="base" hangingPunct="1">
        <a:spcBef>
          <a:spcPct val="0"/>
        </a:spcBef>
        <a:spcAft>
          <a:spcPct val="0"/>
        </a:spcAft>
        <a:defRPr sz="4400">
          <a:solidFill>
            <a:schemeClr val="tx1"/>
          </a:solidFill>
          <a:latin typeface="Arial" pitchFamily="-111" charset="0"/>
        </a:defRPr>
      </a:lvl7pPr>
      <a:lvl8pPr marL="1371600" algn="l" rtl="0" eaLnBrk="1" fontAlgn="base" hangingPunct="1">
        <a:spcBef>
          <a:spcPct val="0"/>
        </a:spcBef>
        <a:spcAft>
          <a:spcPct val="0"/>
        </a:spcAft>
        <a:defRPr sz="4400">
          <a:solidFill>
            <a:schemeClr val="tx1"/>
          </a:solidFill>
          <a:latin typeface="Arial" pitchFamily="-111" charset="0"/>
        </a:defRPr>
      </a:lvl8pPr>
      <a:lvl9pPr marL="1828800" algn="l" rtl="0" eaLnBrk="1" fontAlgn="base" hangingPunct="1">
        <a:spcBef>
          <a:spcPct val="0"/>
        </a:spcBef>
        <a:spcAft>
          <a:spcPct val="0"/>
        </a:spcAft>
        <a:defRPr sz="4400">
          <a:solidFill>
            <a:schemeClr val="tx1"/>
          </a:solidFill>
          <a:latin typeface="Arial" pitchFamily="-111" charset="0"/>
        </a:defRPr>
      </a:lvl9pPr>
    </p:titleStyle>
    <p:bodyStyle>
      <a:lvl1pPr marL="342900" indent="-342900" algn="l" rtl="0" eaLnBrk="0" fontAlgn="base" hangingPunct="0">
        <a:spcBef>
          <a:spcPct val="20000"/>
        </a:spcBef>
        <a:spcAft>
          <a:spcPct val="0"/>
        </a:spcAft>
        <a:buClr>
          <a:schemeClr val="bg2"/>
        </a:buClr>
        <a:buSzPct val="75000"/>
        <a:buFont typeface="Wingdings" charset="2"/>
        <a:buChar char="n"/>
        <a:defRPr sz="3200">
          <a:solidFill>
            <a:schemeClr val="tx1"/>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lr>
          <a:schemeClr val="accent2"/>
        </a:buClr>
        <a:buSzPct val="80000"/>
        <a:buFont typeface="Wingdings" charset="2"/>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lr>
          <a:schemeClr val="bg2"/>
        </a:buClr>
        <a:buSzPct val="65000"/>
        <a:buFont typeface="Wingdings" charset="2"/>
        <a:buChar char="n"/>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lr>
          <a:schemeClr val="accent2"/>
        </a:buClr>
        <a:buSzPct val="70000"/>
        <a:buFont typeface="Wingdings" charset="2"/>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lr>
          <a:schemeClr val="bg2"/>
        </a:buClr>
        <a:buFont typeface="Wingdings" charset="2"/>
        <a:buChar char="§"/>
        <a:defRPr sz="2000">
          <a:solidFill>
            <a:schemeClr val="tx1"/>
          </a:solidFill>
          <a:latin typeface="+mn-lt"/>
          <a:ea typeface="ＭＳ Ｐゴシック" pitchFamily="-111" charset="-128"/>
        </a:defRPr>
      </a:lvl5pPr>
      <a:lvl6pPr marL="2514600" indent="-228600" algn="l" rtl="0" eaLnBrk="1" fontAlgn="base" hangingPunct="1">
        <a:spcBef>
          <a:spcPct val="20000"/>
        </a:spcBef>
        <a:spcAft>
          <a:spcPct val="0"/>
        </a:spcAft>
        <a:buClr>
          <a:schemeClr val="bg2"/>
        </a:buClr>
        <a:buFont typeface="Wingdings" pitchFamily="-111" charset="2"/>
        <a:buChar char="§"/>
        <a:defRPr sz="2000">
          <a:solidFill>
            <a:schemeClr val="tx1"/>
          </a:solidFill>
          <a:latin typeface="+mn-lt"/>
          <a:ea typeface="ＭＳ Ｐゴシック" pitchFamily="-111" charset="-128"/>
        </a:defRPr>
      </a:lvl6pPr>
      <a:lvl7pPr marL="2971800" indent="-228600" algn="l" rtl="0" eaLnBrk="1" fontAlgn="base" hangingPunct="1">
        <a:spcBef>
          <a:spcPct val="20000"/>
        </a:spcBef>
        <a:spcAft>
          <a:spcPct val="0"/>
        </a:spcAft>
        <a:buClr>
          <a:schemeClr val="bg2"/>
        </a:buClr>
        <a:buFont typeface="Wingdings" pitchFamily="-111" charset="2"/>
        <a:buChar char="§"/>
        <a:defRPr sz="2000">
          <a:solidFill>
            <a:schemeClr val="tx1"/>
          </a:solidFill>
          <a:latin typeface="+mn-lt"/>
          <a:ea typeface="ＭＳ Ｐゴシック" pitchFamily="-111" charset="-128"/>
        </a:defRPr>
      </a:lvl7pPr>
      <a:lvl8pPr marL="3429000" indent="-228600" algn="l" rtl="0" eaLnBrk="1" fontAlgn="base" hangingPunct="1">
        <a:spcBef>
          <a:spcPct val="20000"/>
        </a:spcBef>
        <a:spcAft>
          <a:spcPct val="0"/>
        </a:spcAft>
        <a:buClr>
          <a:schemeClr val="bg2"/>
        </a:buClr>
        <a:buFont typeface="Wingdings" pitchFamily="-111" charset="2"/>
        <a:buChar char="§"/>
        <a:defRPr sz="2000">
          <a:solidFill>
            <a:schemeClr val="tx1"/>
          </a:solidFill>
          <a:latin typeface="+mn-lt"/>
          <a:ea typeface="ＭＳ Ｐゴシック" pitchFamily="-111" charset="-128"/>
        </a:defRPr>
      </a:lvl8pPr>
      <a:lvl9pPr marL="3886200" indent="-228600" algn="l" rtl="0" eaLnBrk="1" fontAlgn="base" hangingPunct="1">
        <a:spcBef>
          <a:spcPct val="20000"/>
        </a:spcBef>
        <a:spcAft>
          <a:spcPct val="0"/>
        </a:spcAft>
        <a:buClr>
          <a:schemeClr val="bg2"/>
        </a:buClr>
        <a:buFont typeface="Wingdings" pitchFamily="-111" charset="2"/>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01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b="0">
                <a:latin typeface="Arial" charset="0"/>
              </a:defRPr>
            </a:lvl1pPr>
          </a:lstStyle>
          <a:p>
            <a:pPr>
              <a:defRPr/>
            </a:pPr>
            <a:r>
              <a:rPr lang="en-US"/>
              <a:t>3/14/2011</a:t>
            </a:r>
          </a:p>
        </p:txBody>
      </p:sp>
      <p:sp>
        <p:nvSpPr>
          <p:cNvPr id="50181" name="Rectangle 5"/>
          <p:cNvSpPr>
            <a:spLocks noGrp="1" noChangeArrowheads="1"/>
          </p:cNvSpPr>
          <p:nvPr>
            <p:ph type="ftr" sz="quarter" idx="3"/>
          </p:nvPr>
        </p:nvSpPr>
        <p:spPr bwMode="auto">
          <a:xfrm>
            <a:off x="2743200" y="6245225"/>
            <a:ext cx="3733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0">
                <a:latin typeface="Arial" charset="0"/>
              </a:defRPr>
            </a:lvl1pPr>
          </a:lstStyle>
          <a:p>
            <a:pPr>
              <a:defRPr/>
            </a:pPr>
            <a:r>
              <a:rPr lang="en-US"/>
              <a:t>Presented by Partners in Medical Education, Inc. 2016</a:t>
            </a:r>
          </a:p>
        </p:txBody>
      </p:sp>
      <p:sp>
        <p:nvSpPr>
          <p:cNvPr id="50182" name="Rectangle 6"/>
          <p:cNvSpPr>
            <a:spLocks noGrp="1" noChangeArrowheads="1"/>
          </p:cNvSpPr>
          <p:nvPr>
            <p:ph type="sldNum" sz="quarter" idx="4"/>
          </p:nvPr>
        </p:nvSpPr>
        <p:spPr bwMode="auto">
          <a:xfrm>
            <a:off x="7696200" y="6245225"/>
            <a:ext cx="990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smtClean="0">
                <a:latin typeface="Arial" charset="0"/>
              </a:defRPr>
            </a:lvl1pPr>
          </a:lstStyle>
          <a:p>
            <a:pPr>
              <a:defRPr/>
            </a:pPr>
            <a:fld id="{DCC6BB61-E839-2B46-B41E-C75BF2B3CF3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352" r:id="rId1"/>
    <p:sldLayoutId id="2147486353" r:id="rId2"/>
    <p:sldLayoutId id="2147486354" r:id="rId3"/>
    <p:sldLayoutId id="2147486355" r:id="rId4"/>
    <p:sldLayoutId id="2147486356" r:id="rId5"/>
    <p:sldLayoutId id="2147486357" r:id="rId6"/>
    <p:sldLayoutId id="2147486358" r:id="rId7"/>
    <p:sldLayoutId id="2147486359" r:id="rId8"/>
    <p:sldLayoutId id="2147486360" r:id="rId9"/>
    <p:sldLayoutId id="2147486361" r:id="rId10"/>
    <p:sldLayoutId id="2147486362"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pitchFamily="-106" charset="-128"/>
          <a:cs typeface="ＭＳ Ｐゴシック" pitchFamily="-106"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06" charset="-128"/>
          <a:cs typeface="ＭＳ Ｐゴシック" pitchFamily="-106"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06" charset="-128"/>
          <a:cs typeface="ＭＳ Ｐゴシック" pitchFamily="-106"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06" charset="-128"/>
          <a:cs typeface="ＭＳ Ｐゴシック" pitchFamily="-106"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06" charset="-128"/>
          <a:cs typeface="ＭＳ Ｐゴシック" pitchFamily="-106" charset="-128"/>
        </a:defRPr>
      </a:lvl5pPr>
      <a:lvl6pPr marL="457200" algn="ctr" rtl="0" eaLnBrk="1" fontAlgn="base" hangingPunct="1">
        <a:spcBef>
          <a:spcPct val="0"/>
        </a:spcBef>
        <a:spcAft>
          <a:spcPct val="0"/>
        </a:spcAft>
        <a:defRPr sz="4400">
          <a:solidFill>
            <a:schemeClr val="tx2"/>
          </a:solidFill>
          <a:latin typeface="Arial" pitchFamily="-111" charset="0"/>
        </a:defRPr>
      </a:lvl6pPr>
      <a:lvl7pPr marL="914400" algn="ctr" rtl="0" eaLnBrk="1" fontAlgn="base" hangingPunct="1">
        <a:spcBef>
          <a:spcPct val="0"/>
        </a:spcBef>
        <a:spcAft>
          <a:spcPct val="0"/>
        </a:spcAft>
        <a:defRPr sz="4400">
          <a:solidFill>
            <a:schemeClr val="tx2"/>
          </a:solidFill>
          <a:latin typeface="Arial" pitchFamily="-111" charset="0"/>
        </a:defRPr>
      </a:lvl7pPr>
      <a:lvl8pPr marL="1371600" algn="ctr" rtl="0" eaLnBrk="1" fontAlgn="base" hangingPunct="1">
        <a:spcBef>
          <a:spcPct val="0"/>
        </a:spcBef>
        <a:spcAft>
          <a:spcPct val="0"/>
        </a:spcAft>
        <a:defRPr sz="4400">
          <a:solidFill>
            <a:schemeClr val="tx2"/>
          </a:solidFill>
          <a:latin typeface="Arial" pitchFamily="-111" charset="0"/>
        </a:defRPr>
      </a:lvl8pPr>
      <a:lvl9pPr marL="1828800" algn="ctr" rtl="0" eaLnBrk="1" fontAlgn="base" hangingPunct="1">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11"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11"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11"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ftr" sz="quarter" idx="3"/>
          </p:nvPr>
        </p:nvSpPr>
        <p:spPr bwMode="auto">
          <a:xfrm>
            <a:off x="2819400" y="6248400"/>
            <a:ext cx="3733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b="0">
                <a:latin typeface="Arial" charset="0"/>
              </a:defRPr>
            </a:lvl1pPr>
          </a:lstStyle>
          <a:p>
            <a:pPr>
              <a:defRPr/>
            </a:pPr>
            <a:r>
              <a:rPr lang="en-US"/>
              <a:t>Presented by Partners in Medical Education, Inc. 2016</a:t>
            </a:r>
          </a:p>
        </p:txBody>
      </p:sp>
      <p:sp>
        <p:nvSpPr>
          <p:cNvPr id="33795" name="Rectangle 3"/>
          <p:cNvSpPr>
            <a:spLocks noGrp="1" noChangeArrowheads="1"/>
          </p:cNvSpPr>
          <p:nvPr>
            <p:ph type="sldNum" sz="quarter" idx="4"/>
          </p:nvPr>
        </p:nvSpPr>
        <p:spPr bwMode="auto">
          <a:xfrm>
            <a:off x="67056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b="0" smtClean="0">
                <a:latin typeface="Arial Black" charset="0"/>
              </a:defRPr>
            </a:lvl1pPr>
          </a:lstStyle>
          <a:p>
            <a:pPr>
              <a:defRPr/>
            </a:pPr>
            <a:fld id="{37554365-3B4D-0D4C-B534-9434D9C0B7D7}" type="slidenum">
              <a:rPr lang="en-US" altLang="en-US"/>
              <a:pPr>
                <a:defRPr/>
              </a:pPr>
              <a:t>‹#›</a:t>
            </a:fld>
            <a:endParaRPr lang="en-US" altLang="en-US"/>
          </a:p>
        </p:txBody>
      </p:sp>
      <p:grpSp>
        <p:nvGrpSpPr>
          <p:cNvPr id="25604" name="Group 4"/>
          <p:cNvGrpSpPr>
            <a:grpSpLocks/>
          </p:cNvGrpSpPr>
          <p:nvPr/>
        </p:nvGrpSpPr>
        <p:grpSpPr bwMode="auto">
          <a:xfrm>
            <a:off x="0" y="0"/>
            <a:ext cx="9144000" cy="546100"/>
            <a:chOff x="0" y="0"/>
            <a:chExt cx="5760" cy="344"/>
          </a:xfrm>
        </p:grpSpPr>
        <p:sp>
          <p:nvSpPr>
            <p:cNvPr id="3080"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algn="ctr" eaLnBrk="1" hangingPunct="1">
                <a:defRPr/>
              </a:pPr>
              <a:endParaRPr lang="en-US" altLang="en-US" sz="2400" b="0" dirty="0" smtClean="0">
                <a:latin typeface="Times New Roman" pitchFamily="18" charset="0"/>
              </a:endParaRPr>
            </a:p>
          </p:txBody>
        </p:sp>
        <p:sp>
          <p:nvSpPr>
            <p:cNvPr id="3081"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dirty="0" smtClean="0">
                <a:latin typeface="Times New Roman" pitchFamily="18" charset="0"/>
              </a:endParaRPr>
            </a:p>
          </p:txBody>
        </p:sp>
        <p:sp>
          <p:nvSpPr>
            <p:cNvPr id="3082"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dirty="0" smtClean="0">
                <a:solidFill>
                  <a:schemeClr val="hlink"/>
                </a:solidFill>
                <a:latin typeface="Arial" charset="0"/>
              </a:endParaRPr>
            </a:p>
          </p:txBody>
        </p:sp>
        <p:sp>
          <p:nvSpPr>
            <p:cNvPr id="3083"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dirty="0" smtClean="0">
                <a:solidFill>
                  <a:schemeClr val="hlink"/>
                </a:solidFill>
                <a:latin typeface="Arial" charset="0"/>
              </a:endParaRPr>
            </a:p>
          </p:txBody>
        </p:sp>
        <p:sp>
          <p:nvSpPr>
            <p:cNvPr id="3084"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dirty="0" smtClean="0">
                <a:solidFill>
                  <a:schemeClr val="accent2"/>
                </a:solidFill>
                <a:latin typeface="Arial" charset="0"/>
              </a:endParaRPr>
            </a:p>
          </p:txBody>
        </p:sp>
        <p:sp>
          <p:nvSpPr>
            <p:cNvPr id="3085"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dirty="0" smtClean="0">
                <a:solidFill>
                  <a:schemeClr val="hlink"/>
                </a:solidFill>
                <a:latin typeface="Arial" charset="0"/>
              </a:endParaRPr>
            </a:p>
          </p:txBody>
        </p:sp>
        <p:sp>
          <p:nvSpPr>
            <p:cNvPr id="3086"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dirty="0" smtClean="0">
                <a:latin typeface="Times New Roman" pitchFamily="18" charset="0"/>
              </a:endParaRPr>
            </a:p>
          </p:txBody>
        </p:sp>
        <p:sp>
          <p:nvSpPr>
            <p:cNvPr id="3087"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dirty="0" smtClean="0">
                <a:solidFill>
                  <a:schemeClr val="accent2"/>
                </a:solidFill>
                <a:latin typeface="Arial" charset="0"/>
              </a:endParaRPr>
            </a:p>
          </p:txBody>
        </p:sp>
        <p:sp>
          <p:nvSpPr>
            <p:cNvPr id="3088"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dirty="0" smtClean="0">
                <a:solidFill>
                  <a:schemeClr val="accent2"/>
                </a:solidFill>
                <a:latin typeface="Arial" charset="0"/>
              </a:endParaRPr>
            </a:p>
          </p:txBody>
        </p:sp>
      </p:grpSp>
      <p:sp>
        <p:nvSpPr>
          <p:cNvPr id="25605"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5606" name="Rectangle 15"/>
          <p:cNvSpPr>
            <a:spLocks noGrp="1" noChangeArrowheads="1"/>
          </p:cNvSpPr>
          <p:nvPr>
            <p:ph type="body" idx="1"/>
          </p:nvPr>
        </p:nvSpPr>
        <p:spPr bwMode="auto">
          <a:xfrm>
            <a:off x="457200" y="21336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380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000" b="0">
                <a:latin typeface="Arial" charset="0"/>
              </a:defRPr>
            </a:lvl1pPr>
          </a:lstStyle>
          <a:p>
            <a:pPr>
              <a:defRPr/>
            </a:pPr>
            <a:r>
              <a:rPr lang="en-US"/>
              <a:t>3/14/2011</a:t>
            </a:r>
          </a:p>
        </p:txBody>
      </p:sp>
    </p:spTree>
  </p:cSld>
  <p:clrMap bg1="lt1" tx1="dk1" bg2="lt2" tx2="dk2" accent1="accent1" accent2="accent2" accent3="accent3" accent4="accent4" accent5="accent5" accent6="accent6" hlink="hlink" folHlink="folHlink"/>
  <p:sldLayoutIdLst>
    <p:sldLayoutId id="2147486389" r:id="rId1"/>
    <p:sldLayoutId id="2147486363" r:id="rId2"/>
    <p:sldLayoutId id="2147486364" r:id="rId3"/>
    <p:sldLayoutId id="2147486365" r:id="rId4"/>
    <p:sldLayoutId id="2147486366" r:id="rId5"/>
    <p:sldLayoutId id="2147486367" r:id="rId6"/>
    <p:sldLayoutId id="2147486368" r:id="rId7"/>
    <p:sldLayoutId id="2147486369" r:id="rId8"/>
    <p:sldLayoutId id="2147486370" r:id="rId9"/>
    <p:sldLayoutId id="2147486371" r:id="rId10"/>
    <p:sldLayoutId id="2147486372" r:id="rId11"/>
  </p:sldLayoutIdLst>
  <p:hf hdr="0" dt="0"/>
  <p:txStyles>
    <p:titleStyle>
      <a:lvl1pPr algn="l" rtl="0" eaLnBrk="0" fontAlgn="base" hangingPunct="0">
        <a:spcBef>
          <a:spcPct val="0"/>
        </a:spcBef>
        <a:spcAft>
          <a:spcPct val="0"/>
        </a:spcAft>
        <a:defRPr sz="4400">
          <a:solidFill>
            <a:schemeClr val="tx1"/>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400">
          <a:solidFill>
            <a:schemeClr val="tx1"/>
          </a:solidFill>
          <a:latin typeface="Arial" pitchFamily="-111" charset="0"/>
          <a:ea typeface="ＭＳ Ｐゴシック" pitchFamily="-106" charset="-128"/>
          <a:cs typeface="ＭＳ Ｐゴシック" pitchFamily="-106" charset="-128"/>
        </a:defRPr>
      </a:lvl2pPr>
      <a:lvl3pPr algn="l" rtl="0" eaLnBrk="0" fontAlgn="base" hangingPunct="0">
        <a:spcBef>
          <a:spcPct val="0"/>
        </a:spcBef>
        <a:spcAft>
          <a:spcPct val="0"/>
        </a:spcAft>
        <a:defRPr sz="4400">
          <a:solidFill>
            <a:schemeClr val="tx1"/>
          </a:solidFill>
          <a:latin typeface="Arial" pitchFamily="-111" charset="0"/>
          <a:ea typeface="ＭＳ Ｐゴシック" pitchFamily="-106" charset="-128"/>
          <a:cs typeface="ＭＳ Ｐゴシック" pitchFamily="-106" charset="-128"/>
        </a:defRPr>
      </a:lvl3pPr>
      <a:lvl4pPr algn="l" rtl="0" eaLnBrk="0" fontAlgn="base" hangingPunct="0">
        <a:spcBef>
          <a:spcPct val="0"/>
        </a:spcBef>
        <a:spcAft>
          <a:spcPct val="0"/>
        </a:spcAft>
        <a:defRPr sz="4400">
          <a:solidFill>
            <a:schemeClr val="tx1"/>
          </a:solidFill>
          <a:latin typeface="Arial" pitchFamily="-111" charset="0"/>
          <a:ea typeface="ＭＳ Ｐゴシック" pitchFamily="-106" charset="-128"/>
          <a:cs typeface="ＭＳ Ｐゴシック" pitchFamily="-106" charset="-128"/>
        </a:defRPr>
      </a:lvl4pPr>
      <a:lvl5pPr algn="l" rtl="0" eaLnBrk="0" fontAlgn="base" hangingPunct="0">
        <a:spcBef>
          <a:spcPct val="0"/>
        </a:spcBef>
        <a:spcAft>
          <a:spcPct val="0"/>
        </a:spcAft>
        <a:defRPr sz="4400">
          <a:solidFill>
            <a:schemeClr val="tx1"/>
          </a:solidFill>
          <a:latin typeface="Arial" pitchFamily="-111" charset="0"/>
          <a:ea typeface="ＭＳ Ｐゴシック" pitchFamily="-106" charset="-128"/>
          <a:cs typeface="ＭＳ Ｐゴシック" pitchFamily="-106" charset="-128"/>
        </a:defRPr>
      </a:lvl5pPr>
      <a:lvl6pPr marL="457200" algn="l" rtl="0" eaLnBrk="1" fontAlgn="base" hangingPunct="1">
        <a:spcBef>
          <a:spcPct val="0"/>
        </a:spcBef>
        <a:spcAft>
          <a:spcPct val="0"/>
        </a:spcAft>
        <a:defRPr sz="4400">
          <a:solidFill>
            <a:schemeClr val="tx1"/>
          </a:solidFill>
          <a:latin typeface="Arial" pitchFamily="-111" charset="0"/>
        </a:defRPr>
      </a:lvl6pPr>
      <a:lvl7pPr marL="914400" algn="l" rtl="0" eaLnBrk="1" fontAlgn="base" hangingPunct="1">
        <a:spcBef>
          <a:spcPct val="0"/>
        </a:spcBef>
        <a:spcAft>
          <a:spcPct val="0"/>
        </a:spcAft>
        <a:defRPr sz="4400">
          <a:solidFill>
            <a:schemeClr val="tx1"/>
          </a:solidFill>
          <a:latin typeface="Arial" pitchFamily="-111" charset="0"/>
        </a:defRPr>
      </a:lvl7pPr>
      <a:lvl8pPr marL="1371600" algn="l" rtl="0" eaLnBrk="1" fontAlgn="base" hangingPunct="1">
        <a:spcBef>
          <a:spcPct val="0"/>
        </a:spcBef>
        <a:spcAft>
          <a:spcPct val="0"/>
        </a:spcAft>
        <a:defRPr sz="4400">
          <a:solidFill>
            <a:schemeClr val="tx1"/>
          </a:solidFill>
          <a:latin typeface="Arial" pitchFamily="-111" charset="0"/>
        </a:defRPr>
      </a:lvl8pPr>
      <a:lvl9pPr marL="1828800" algn="l" rtl="0" eaLnBrk="1" fontAlgn="base" hangingPunct="1">
        <a:spcBef>
          <a:spcPct val="0"/>
        </a:spcBef>
        <a:spcAft>
          <a:spcPct val="0"/>
        </a:spcAft>
        <a:defRPr sz="4400">
          <a:solidFill>
            <a:schemeClr val="tx1"/>
          </a:solidFill>
          <a:latin typeface="Arial" pitchFamily="-111" charset="0"/>
        </a:defRPr>
      </a:lvl9pPr>
    </p:titleStyle>
    <p:bodyStyle>
      <a:lvl1pPr marL="342900" indent="-342900" algn="l" rtl="0" eaLnBrk="0" fontAlgn="base" hangingPunct="0">
        <a:spcBef>
          <a:spcPct val="20000"/>
        </a:spcBef>
        <a:spcAft>
          <a:spcPct val="0"/>
        </a:spcAft>
        <a:buClr>
          <a:schemeClr val="bg2"/>
        </a:buClr>
        <a:buSzPct val="75000"/>
        <a:buFont typeface="Wingdings" charset="2"/>
        <a:buChar char="n"/>
        <a:defRPr sz="3200">
          <a:solidFill>
            <a:schemeClr val="tx1"/>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lr>
          <a:schemeClr val="accent2"/>
        </a:buClr>
        <a:buSzPct val="80000"/>
        <a:buFont typeface="Wingdings" charset="2"/>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lr>
          <a:schemeClr val="bg2"/>
        </a:buClr>
        <a:buSzPct val="65000"/>
        <a:buFont typeface="Wingdings" charset="2"/>
        <a:buChar char="n"/>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lr>
          <a:schemeClr val="accent2"/>
        </a:buClr>
        <a:buSzPct val="70000"/>
        <a:buFont typeface="Wingdings" charset="2"/>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lr>
          <a:schemeClr val="bg2"/>
        </a:buClr>
        <a:buFont typeface="Wingdings" charset="2"/>
        <a:buChar char="§"/>
        <a:defRPr sz="2000">
          <a:solidFill>
            <a:schemeClr val="tx1"/>
          </a:solidFill>
          <a:latin typeface="+mn-lt"/>
          <a:ea typeface="ＭＳ Ｐゴシック" pitchFamily="-111" charset="-128"/>
        </a:defRPr>
      </a:lvl5pPr>
      <a:lvl6pPr marL="2514600" indent="-228600" algn="l" rtl="0" eaLnBrk="1" fontAlgn="base" hangingPunct="1">
        <a:spcBef>
          <a:spcPct val="20000"/>
        </a:spcBef>
        <a:spcAft>
          <a:spcPct val="0"/>
        </a:spcAft>
        <a:buClr>
          <a:schemeClr val="bg2"/>
        </a:buClr>
        <a:buFont typeface="Wingdings" pitchFamily="-111" charset="2"/>
        <a:buChar char="§"/>
        <a:defRPr sz="2000">
          <a:solidFill>
            <a:schemeClr val="tx1"/>
          </a:solidFill>
          <a:latin typeface="+mn-lt"/>
          <a:ea typeface="ＭＳ Ｐゴシック" pitchFamily="-111" charset="-128"/>
        </a:defRPr>
      </a:lvl6pPr>
      <a:lvl7pPr marL="2971800" indent="-228600" algn="l" rtl="0" eaLnBrk="1" fontAlgn="base" hangingPunct="1">
        <a:spcBef>
          <a:spcPct val="20000"/>
        </a:spcBef>
        <a:spcAft>
          <a:spcPct val="0"/>
        </a:spcAft>
        <a:buClr>
          <a:schemeClr val="bg2"/>
        </a:buClr>
        <a:buFont typeface="Wingdings" pitchFamily="-111" charset="2"/>
        <a:buChar char="§"/>
        <a:defRPr sz="2000">
          <a:solidFill>
            <a:schemeClr val="tx1"/>
          </a:solidFill>
          <a:latin typeface="+mn-lt"/>
          <a:ea typeface="ＭＳ Ｐゴシック" pitchFamily="-111" charset="-128"/>
        </a:defRPr>
      </a:lvl7pPr>
      <a:lvl8pPr marL="3429000" indent="-228600" algn="l" rtl="0" eaLnBrk="1" fontAlgn="base" hangingPunct="1">
        <a:spcBef>
          <a:spcPct val="20000"/>
        </a:spcBef>
        <a:spcAft>
          <a:spcPct val="0"/>
        </a:spcAft>
        <a:buClr>
          <a:schemeClr val="bg2"/>
        </a:buClr>
        <a:buFont typeface="Wingdings" pitchFamily="-111" charset="2"/>
        <a:buChar char="§"/>
        <a:defRPr sz="2000">
          <a:solidFill>
            <a:schemeClr val="tx1"/>
          </a:solidFill>
          <a:latin typeface="+mn-lt"/>
          <a:ea typeface="ＭＳ Ｐゴシック" pitchFamily="-111" charset="-128"/>
        </a:defRPr>
      </a:lvl8pPr>
      <a:lvl9pPr marL="3886200" indent="-228600" algn="l" rtl="0" eaLnBrk="1" fontAlgn="base" hangingPunct="1">
        <a:spcBef>
          <a:spcPct val="20000"/>
        </a:spcBef>
        <a:spcAft>
          <a:spcPct val="0"/>
        </a:spcAft>
        <a:buClr>
          <a:schemeClr val="bg2"/>
        </a:buClr>
        <a:buFont typeface="Wingdings" pitchFamily="-111" charset="2"/>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78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01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b="0">
                <a:latin typeface="Arial" charset="0"/>
              </a:defRPr>
            </a:lvl1pPr>
          </a:lstStyle>
          <a:p>
            <a:pPr>
              <a:defRPr/>
            </a:pPr>
            <a:r>
              <a:rPr lang="en-US"/>
              <a:t>3/14/2011</a:t>
            </a:r>
          </a:p>
        </p:txBody>
      </p:sp>
      <p:sp>
        <p:nvSpPr>
          <p:cNvPr id="50181" name="Rectangle 5"/>
          <p:cNvSpPr>
            <a:spLocks noGrp="1" noChangeArrowheads="1"/>
          </p:cNvSpPr>
          <p:nvPr>
            <p:ph type="ftr" sz="quarter" idx="3"/>
          </p:nvPr>
        </p:nvSpPr>
        <p:spPr bwMode="auto">
          <a:xfrm>
            <a:off x="2743200" y="6245225"/>
            <a:ext cx="3733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0">
                <a:latin typeface="Arial" charset="0"/>
              </a:defRPr>
            </a:lvl1pPr>
          </a:lstStyle>
          <a:p>
            <a:pPr>
              <a:defRPr/>
            </a:pPr>
            <a:r>
              <a:rPr lang="en-US"/>
              <a:t>Presented by Partners in Medical Education, Inc. 2016</a:t>
            </a:r>
          </a:p>
        </p:txBody>
      </p:sp>
      <p:sp>
        <p:nvSpPr>
          <p:cNvPr id="50182" name="Rectangle 6"/>
          <p:cNvSpPr>
            <a:spLocks noGrp="1" noChangeArrowheads="1"/>
          </p:cNvSpPr>
          <p:nvPr>
            <p:ph type="sldNum" sz="quarter" idx="4"/>
          </p:nvPr>
        </p:nvSpPr>
        <p:spPr bwMode="auto">
          <a:xfrm>
            <a:off x="7696200" y="6245225"/>
            <a:ext cx="990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smtClean="0">
                <a:latin typeface="Arial" charset="0"/>
              </a:defRPr>
            </a:lvl1pPr>
          </a:lstStyle>
          <a:p>
            <a:pPr>
              <a:defRPr/>
            </a:pPr>
            <a:fld id="{5A60B45A-DA69-FF4C-82AD-857FD553F45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373" r:id="rId1"/>
    <p:sldLayoutId id="2147486374" r:id="rId2"/>
    <p:sldLayoutId id="2147486375" r:id="rId3"/>
    <p:sldLayoutId id="2147486376" r:id="rId4"/>
    <p:sldLayoutId id="2147486377" r:id="rId5"/>
    <p:sldLayoutId id="2147486378" r:id="rId6"/>
    <p:sldLayoutId id="2147486379" r:id="rId7"/>
    <p:sldLayoutId id="2147486380" r:id="rId8"/>
    <p:sldLayoutId id="2147486381" r:id="rId9"/>
    <p:sldLayoutId id="2147486382" r:id="rId10"/>
    <p:sldLayoutId id="2147486383"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pitchFamily="-106" charset="-128"/>
          <a:cs typeface="ＭＳ Ｐゴシック" pitchFamily="-106"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06" charset="-128"/>
          <a:cs typeface="ＭＳ Ｐゴシック" pitchFamily="-106"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06" charset="-128"/>
          <a:cs typeface="ＭＳ Ｐゴシック" pitchFamily="-106"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06" charset="-128"/>
          <a:cs typeface="ＭＳ Ｐゴシック" pitchFamily="-106"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06" charset="-128"/>
          <a:cs typeface="ＭＳ Ｐゴシック" pitchFamily="-106" charset="-128"/>
        </a:defRPr>
      </a:lvl5pPr>
      <a:lvl6pPr marL="457200" algn="ctr" rtl="0" eaLnBrk="1" fontAlgn="base" hangingPunct="1">
        <a:spcBef>
          <a:spcPct val="0"/>
        </a:spcBef>
        <a:spcAft>
          <a:spcPct val="0"/>
        </a:spcAft>
        <a:defRPr sz="4400">
          <a:solidFill>
            <a:schemeClr val="tx2"/>
          </a:solidFill>
          <a:latin typeface="Arial" pitchFamily="-111" charset="0"/>
        </a:defRPr>
      </a:lvl6pPr>
      <a:lvl7pPr marL="914400" algn="ctr" rtl="0" eaLnBrk="1" fontAlgn="base" hangingPunct="1">
        <a:spcBef>
          <a:spcPct val="0"/>
        </a:spcBef>
        <a:spcAft>
          <a:spcPct val="0"/>
        </a:spcAft>
        <a:defRPr sz="4400">
          <a:solidFill>
            <a:schemeClr val="tx2"/>
          </a:solidFill>
          <a:latin typeface="Arial" pitchFamily="-111" charset="0"/>
        </a:defRPr>
      </a:lvl7pPr>
      <a:lvl8pPr marL="1371600" algn="ctr" rtl="0" eaLnBrk="1" fontAlgn="base" hangingPunct="1">
        <a:spcBef>
          <a:spcPct val="0"/>
        </a:spcBef>
        <a:spcAft>
          <a:spcPct val="0"/>
        </a:spcAft>
        <a:defRPr sz="4400">
          <a:solidFill>
            <a:schemeClr val="tx2"/>
          </a:solidFill>
          <a:latin typeface="Arial" pitchFamily="-111" charset="0"/>
        </a:defRPr>
      </a:lvl8pPr>
      <a:lvl9pPr marL="1828800" algn="ctr" rtl="0" eaLnBrk="1" fontAlgn="base" hangingPunct="1">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11"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11"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11"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ftr" sz="quarter" idx="3"/>
          </p:nvPr>
        </p:nvSpPr>
        <p:spPr bwMode="auto">
          <a:xfrm>
            <a:off x="2819400" y="6248400"/>
            <a:ext cx="3733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b="0">
                <a:latin typeface="Arial" charset="0"/>
              </a:defRPr>
            </a:lvl1pPr>
          </a:lstStyle>
          <a:p>
            <a:pPr>
              <a:defRPr/>
            </a:pPr>
            <a:r>
              <a:rPr lang="en-US"/>
              <a:t>Presented by Partners in Medical Education, Inc. 2016</a:t>
            </a:r>
          </a:p>
        </p:txBody>
      </p:sp>
      <p:sp>
        <p:nvSpPr>
          <p:cNvPr id="33795" name="Rectangle 3"/>
          <p:cNvSpPr>
            <a:spLocks noGrp="1" noChangeArrowheads="1"/>
          </p:cNvSpPr>
          <p:nvPr>
            <p:ph type="sldNum" sz="quarter" idx="4"/>
          </p:nvPr>
        </p:nvSpPr>
        <p:spPr bwMode="auto">
          <a:xfrm>
            <a:off x="67056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b="0" smtClean="0">
                <a:latin typeface="Arial Black" charset="0"/>
              </a:defRPr>
            </a:lvl1pPr>
          </a:lstStyle>
          <a:p>
            <a:pPr>
              <a:defRPr/>
            </a:pPr>
            <a:fld id="{DAF2E216-F7EB-CB49-85BA-83B2D1B768FC}" type="slidenum">
              <a:rPr lang="en-US" altLang="en-US"/>
              <a:pPr>
                <a:defRPr/>
              </a:pPr>
              <a:t>‹#›</a:t>
            </a:fld>
            <a:endParaRPr lang="en-US" altLang="en-US"/>
          </a:p>
        </p:txBody>
      </p:sp>
      <p:grpSp>
        <p:nvGrpSpPr>
          <p:cNvPr id="50180" name="Group 4"/>
          <p:cNvGrpSpPr>
            <a:grpSpLocks/>
          </p:cNvGrpSpPr>
          <p:nvPr/>
        </p:nvGrpSpPr>
        <p:grpSpPr bwMode="auto">
          <a:xfrm>
            <a:off x="0" y="0"/>
            <a:ext cx="9144000" cy="546100"/>
            <a:chOff x="0" y="0"/>
            <a:chExt cx="5760" cy="344"/>
          </a:xfrm>
        </p:grpSpPr>
        <p:sp>
          <p:nvSpPr>
            <p:cNvPr id="5128"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algn="ctr" eaLnBrk="1" hangingPunct="1">
                <a:defRPr/>
              </a:pPr>
              <a:endParaRPr lang="en-US" altLang="en-US" sz="2400" b="0" dirty="0" smtClean="0">
                <a:latin typeface="Times New Roman" pitchFamily="18" charset="0"/>
              </a:endParaRPr>
            </a:p>
          </p:txBody>
        </p:sp>
        <p:sp>
          <p:nvSpPr>
            <p:cNvPr id="5129"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dirty="0" smtClean="0">
                <a:latin typeface="Times New Roman" pitchFamily="18" charset="0"/>
              </a:endParaRPr>
            </a:p>
          </p:txBody>
        </p:sp>
        <p:sp>
          <p:nvSpPr>
            <p:cNvPr id="5130"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dirty="0" smtClean="0">
                <a:solidFill>
                  <a:schemeClr val="hlink"/>
                </a:solidFill>
                <a:latin typeface="Arial" charset="0"/>
              </a:endParaRPr>
            </a:p>
          </p:txBody>
        </p:sp>
        <p:sp>
          <p:nvSpPr>
            <p:cNvPr id="5131"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dirty="0" smtClean="0">
                <a:solidFill>
                  <a:schemeClr val="hlink"/>
                </a:solidFill>
                <a:latin typeface="Arial" charset="0"/>
              </a:endParaRPr>
            </a:p>
          </p:txBody>
        </p:sp>
        <p:sp>
          <p:nvSpPr>
            <p:cNvPr id="5132"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dirty="0" smtClean="0">
                <a:solidFill>
                  <a:schemeClr val="accent2"/>
                </a:solidFill>
                <a:latin typeface="Arial" charset="0"/>
              </a:endParaRPr>
            </a:p>
          </p:txBody>
        </p:sp>
        <p:sp>
          <p:nvSpPr>
            <p:cNvPr id="5133"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dirty="0" smtClean="0">
                <a:solidFill>
                  <a:schemeClr val="hlink"/>
                </a:solidFill>
                <a:latin typeface="Arial" charset="0"/>
              </a:endParaRPr>
            </a:p>
          </p:txBody>
        </p:sp>
        <p:sp>
          <p:nvSpPr>
            <p:cNvPr id="5134"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dirty="0" smtClean="0">
                <a:latin typeface="Times New Roman" pitchFamily="18" charset="0"/>
              </a:endParaRPr>
            </a:p>
          </p:txBody>
        </p:sp>
        <p:sp>
          <p:nvSpPr>
            <p:cNvPr id="5135"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dirty="0" smtClean="0">
                <a:solidFill>
                  <a:schemeClr val="accent2"/>
                </a:solidFill>
                <a:latin typeface="Arial" charset="0"/>
              </a:endParaRPr>
            </a:p>
          </p:txBody>
        </p:sp>
        <p:sp>
          <p:nvSpPr>
            <p:cNvPr id="5136"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dirty="0" smtClean="0">
                <a:solidFill>
                  <a:schemeClr val="accent2"/>
                </a:solidFill>
                <a:latin typeface="Arial" charset="0"/>
              </a:endParaRPr>
            </a:p>
          </p:txBody>
        </p:sp>
      </p:grpSp>
      <p:sp>
        <p:nvSpPr>
          <p:cNvPr id="50181"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182" name="Rectangle 15"/>
          <p:cNvSpPr>
            <a:spLocks noGrp="1" noChangeArrowheads="1"/>
          </p:cNvSpPr>
          <p:nvPr>
            <p:ph type="body" idx="1"/>
          </p:nvPr>
        </p:nvSpPr>
        <p:spPr bwMode="auto">
          <a:xfrm>
            <a:off x="457200" y="21336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380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000" b="0">
                <a:latin typeface="Arial" charset="0"/>
              </a:defRPr>
            </a:lvl1pPr>
          </a:lstStyle>
          <a:p>
            <a:pPr>
              <a:defRPr/>
            </a:pPr>
            <a:r>
              <a:rPr lang="en-US"/>
              <a:t>3/14/2011</a:t>
            </a:r>
          </a:p>
        </p:txBody>
      </p:sp>
    </p:spTree>
  </p:cSld>
  <p:clrMap bg1="lt1" tx1="dk1" bg2="lt2" tx2="dk2" accent1="accent1" accent2="accent2" accent3="accent3" accent4="accent4" accent5="accent5" accent6="accent6" hlink="hlink" folHlink="folHlink"/>
  <p:sldLayoutIdLst>
    <p:sldLayoutId id="2147486390" r:id="rId1"/>
    <p:sldLayoutId id="2147486384" r:id="rId2"/>
    <p:sldLayoutId id="2147486385" r:id="rId3"/>
    <p:sldLayoutId id="2147486386" r:id="rId4"/>
    <p:sldLayoutId id="2147486387" r:id="rId5"/>
  </p:sldLayoutIdLst>
  <p:hf hdr="0" dt="0"/>
  <p:txStyles>
    <p:titleStyle>
      <a:lvl1pPr algn="l" rtl="0" eaLnBrk="0" fontAlgn="base" hangingPunct="0">
        <a:spcBef>
          <a:spcPct val="0"/>
        </a:spcBef>
        <a:spcAft>
          <a:spcPct val="0"/>
        </a:spcAft>
        <a:defRPr sz="4400">
          <a:solidFill>
            <a:schemeClr val="tx1"/>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400">
          <a:solidFill>
            <a:schemeClr val="tx1"/>
          </a:solidFill>
          <a:latin typeface="Calibri" pitchFamily="34" charset="0"/>
          <a:ea typeface="ＭＳ Ｐゴシック" pitchFamily="-106" charset="-128"/>
          <a:cs typeface="ＭＳ Ｐゴシック" pitchFamily="-106" charset="-128"/>
        </a:defRPr>
      </a:lvl2pPr>
      <a:lvl3pPr algn="l" rtl="0" eaLnBrk="0" fontAlgn="base" hangingPunct="0">
        <a:spcBef>
          <a:spcPct val="0"/>
        </a:spcBef>
        <a:spcAft>
          <a:spcPct val="0"/>
        </a:spcAft>
        <a:defRPr sz="4400">
          <a:solidFill>
            <a:schemeClr val="tx1"/>
          </a:solidFill>
          <a:latin typeface="Calibri" pitchFamily="34" charset="0"/>
          <a:ea typeface="ＭＳ Ｐゴシック" pitchFamily="-106" charset="-128"/>
          <a:cs typeface="ＭＳ Ｐゴシック" pitchFamily="-106" charset="-128"/>
        </a:defRPr>
      </a:lvl3pPr>
      <a:lvl4pPr algn="l" rtl="0" eaLnBrk="0" fontAlgn="base" hangingPunct="0">
        <a:spcBef>
          <a:spcPct val="0"/>
        </a:spcBef>
        <a:spcAft>
          <a:spcPct val="0"/>
        </a:spcAft>
        <a:defRPr sz="4400">
          <a:solidFill>
            <a:schemeClr val="tx1"/>
          </a:solidFill>
          <a:latin typeface="Calibri" pitchFamily="34" charset="0"/>
          <a:ea typeface="ＭＳ Ｐゴシック" pitchFamily="-106" charset="-128"/>
          <a:cs typeface="ＭＳ Ｐゴシック" pitchFamily="-106" charset="-128"/>
        </a:defRPr>
      </a:lvl4pPr>
      <a:lvl5pPr algn="l" rtl="0" eaLnBrk="0" fontAlgn="base" hangingPunct="0">
        <a:spcBef>
          <a:spcPct val="0"/>
        </a:spcBef>
        <a:spcAft>
          <a:spcPct val="0"/>
        </a:spcAft>
        <a:defRPr sz="4400">
          <a:solidFill>
            <a:schemeClr val="tx1"/>
          </a:solidFill>
          <a:latin typeface="Calibri" pitchFamily="34" charset="0"/>
          <a:ea typeface="ＭＳ Ｐゴシック" pitchFamily="-106" charset="-128"/>
          <a:cs typeface="ＭＳ Ｐゴシック" pitchFamily="-106" charset="-128"/>
        </a:defRPr>
      </a:lvl5pPr>
      <a:lvl6pPr marL="457200" algn="l" rtl="0" eaLnBrk="1" fontAlgn="base" hangingPunct="1">
        <a:spcBef>
          <a:spcPct val="0"/>
        </a:spcBef>
        <a:spcAft>
          <a:spcPct val="0"/>
        </a:spcAft>
        <a:defRPr sz="4400">
          <a:solidFill>
            <a:schemeClr val="tx1"/>
          </a:solidFill>
          <a:latin typeface="Arial" pitchFamily="-111" charset="0"/>
        </a:defRPr>
      </a:lvl6pPr>
      <a:lvl7pPr marL="914400" algn="l" rtl="0" eaLnBrk="1" fontAlgn="base" hangingPunct="1">
        <a:spcBef>
          <a:spcPct val="0"/>
        </a:spcBef>
        <a:spcAft>
          <a:spcPct val="0"/>
        </a:spcAft>
        <a:defRPr sz="4400">
          <a:solidFill>
            <a:schemeClr val="tx1"/>
          </a:solidFill>
          <a:latin typeface="Arial" pitchFamily="-111" charset="0"/>
        </a:defRPr>
      </a:lvl7pPr>
      <a:lvl8pPr marL="1371600" algn="l" rtl="0" eaLnBrk="1" fontAlgn="base" hangingPunct="1">
        <a:spcBef>
          <a:spcPct val="0"/>
        </a:spcBef>
        <a:spcAft>
          <a:spcPct val="0"/>
        </a:spcAft>
        <a:defRPr sz="4400">
          <a:solidFill>
            <a:schemeClr val="tx1"/>
          </a:solidFill>
          <a:latin typeface="Arial" pitchFamily="-111" charset="0"/>
        </a:defRPr>
      </a:lvl8pPr>
      <a:lvl9pPr marL="1828800" algn="l" rtl="0" eaLnBrk="1" fontAlgn="base" hangingPunct="1">
        <a:spcBef>
          <a:spcPct val="0"/>
        </a:spcBef>
        <a:spcAft>
          <a:spcPct val="0"/>
        </a:spcAft>
        <a:defRPr sz="4400">
          <a:solidFill>
            <a:schemeClr val="tx1"/>
          </a:solidFill>
          <a:latin typeface="Arial" pitchFamily="-111" charset="0"/>
        </a:defRPr>
      </a:lvl9pPr>
    </p:titleStyle>
    <p:bodyStyle>
      <a:lvl1pPr marL="342900" indent="-342900" algn="l" rtl="0" eaLnBrk="0" fontAlgn="base" hangingPunct="0">
        <a:spcBef>
          <a:spcPct val="20000"/>
        </a:spcBef>
        <a:spcAft>
          <a:spcPct val="0"/>
        </a:spcAft>
        <a:buClr>
          <a:schemeClr val="bg2"/>
        </a:buClr>
        <a:buSzPct val="75000"/>
        <a:buFont typeface="Wingdings" charset="2"/>
        <a:buChar char="n"/>
        <a:defRPr sz="3200">
          <a:solidFill>
            <a:schemeClr val="tx1"/>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lr>
          <a:schemeClr val="accent2"/>
        </a:buClr>
        <a:buSzPct val="80000"/>
        <a:buFont typeface="Wingdings" charset="2"/>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lr>
          <a:schemeClr val="bg2"/>
        </a:buClr>
        <a:buSzPct val="65000"/>
        <a:buFont typeface="Wingdings" charset="2"/>
        <a:buChar char="n"/>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lr>
          <a:schemeClr val="accent2"/>
        </a:buClr>
        <a:buSzPct val="70000"/>
        <a:buFont typeface="Wingdings" charset="2"/>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lr>
          <a:schemeClr val="bg2"/>
        </a:buClr>
        <a:buFont typeface="Wingdings" charset="2"/>
        <a:buChar char="§"/>
        <a:defRPr sz="2000">
          <a:solidFill>
            <a:schemeClr val="tx1"/>
          </a:solidFill>
          <a:latin typeface="+mn-lt"/>
          <a:ea typeface="ＭＳ Ｐゴシック" pitchFamily="-111" charset="-128"/>
        </a:defRPr>
      </a:lvl5pPr>
      <a:lvl6pPr marL="2514600" indent="-228600" algn="l" rtl="0" eaLnBrk="1" fontAlgn="base" hangingPunct="1">
        <a:spcBef>
          <a:spcPct val="20000"/>
        </a:spcBef>
        <a:spcAft>
          <a:spcPct val="0"/>
        </a:spcAft>
        <a:buClr>
          <a:schemeClr val="bg2"/>
        </a:buClr>
        <a:buFont typeface="Wingdings" pitchFamily="-111" charset="2"/>
        <a:buChar char="§"/>
        <a:defRPr sz="2000">
          <a:solidFill>
            <a:schemeClr val="tx1"/>
          </a:solidFill>
          <a:latin typeface="+mn-lt"/>
          <a:ea typeface="ＭＳ Ｐゴシック" pitchFamily="-111" charset="-128"/>
        </a:defRPr>
      </a:lvl6pPr>
      <a:lvl7pPr marL="2971800" indent="-228600" algn="l" rtl="0" eaLnBrk="1" fontAlgn="base" hangingPunct="1">
        <a:spcBef>
          <a:spcPct val="20000"/>
        </a:spcBef>
        <a:spcAft>
          <a:spcPct val="0"/>
        </a:spcAft>
        <a:buClr>
          <a:schemeClr val="bg2"/>
        </a:buClr>
        <a:buFont typeface="Wingdings" pitchFamily="-111" charset="2"/>
        <a:buChar char="§"/>
        <a:defRPr sz="2000">
          <a:solidFill>
            <a:schemeClr val="tx1"/>
          </a:solidFill>
          <a:latin typeface="+mn-lt"/>
          <a:ea typeface="ＭＳ Ｐゴシック" pitchFamily="-111" charset="-128"/>
        </a:defRPr>
      </a:lvl7pPr>
      <a:lvl8pPr marL="3429000" indent="-228600" algn="l" rtl="0" eaLnBrk="1" fontAlgn="base" hangingPunct="1">
        <a:spcBef>
          <a:spcPct val="20000"/>
        </a:spcBef>
        <a:spcAft>
          <a:spcPct val="0"/>
        </a:spcAft>
        <a:buClr>
          <a:schemeClr val="bg2"/>
        </a:buClr>
        <a:buFont typeface="Wingdings" pitchFamily="-111" charset="2"/>
        <a:buChar char="§"/>
        <a:defRPr sz="2000">
          <a:solidFill>
            <a:schemeClr val="tx1"/>
          </a:solidFill>
          <a:latin typeface="+mn-lt"/>
          <a:ea typeface="ＭＳ Ｐゴシック" pitchFamily="-111" charset="-128"/>
        </a:defRPr>
      </a:lvl8pPr>
      <a:lvl9pPr marL="3886200" indent="-228600" algn="l" rtl="0" eaLnBrk="1" fontAlgn="base" hangingPunct="1">
        <a:spcBef>
          <a:spcPct val="20000"/>
        </a:spcBef>
        <a:spcAft>
          <a:spcPct val="0"/>
        </a:spcAft>
        <a:buClr>
          <a:schemeClr val="bg2"/>
        </a:buClr>
        <a:buFont typeface="Wingdings" pitchFamily="-111" charset="2"/>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9.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1" Type="http://schemas.openxmlformats.org/officeDocument/2006/relationships/slideLayout" Target="../slideLayouts/slideLayout46.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4.xml"/><Relationship Id="rId3"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7.xml"/><Relationship Id="rId3"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jpg"/><Relationship Id="rId1" Type="http://schemas.openxmlformats.org/officeDocument/2006/relationships/slideLayout" Target="../slideLayouts/slideLayout46.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9.xml"/><Relationship Id="rId3"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2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2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2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2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2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28.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2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3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3" Type="http://schemas.openxmlformats.org/officeDocument/2006/relationships/hyperlink" Target="http://www.americanbalintsociety.org/" TargetMode="External"/><Relationship Id="rId4" Type="http://schemas.openxmlformats.org/officeDocument/2006/relationships/hyperlink" Target="http://www.acgme.org/acgmeweb/tabid/163/MeetingsandConferences/AnnualEducationalConference.aspx" TargetMode="External"/><Relationship Id="rId5" Type="http://schemas.openxmlformats.org/officeDocument/2006/relationships/hyperlink" Target="http://www.gnyha.org/" TargetMode="External"/><Relationship Id="rId1" Type="http://schemas.openxmlformats.org/officeDocument/2006/relationships/slideLayout" Target="../slideLayouts/slideLayout46.xml"/><Relationship Id="rId2" Type="http://schemas.openxmlformats.org/officeDocument/2006/relationships/notesSlide" Target="../notesSlides/notesSlide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3.xml"/><Relationship Id="rId3" Type="http://schemas.openxmlformats.org/officeDocument/2006/relationships/image" Target="../media/image31.jpeg"/></Relationships>
</file>

<file path=ppt/slides/_rels/slide38.xml.rels><?xml version="1.0" encoding="UTF-8" standalone="yes"?>
<Relationships xmlns="http://schemas.openxmlformats.org/package/2006/relationships"><Relationship Id="rId3" Type="http://schemas.openxmlformats.org/officeDocument/2006/relationships/hyperlink" Target="http://www.partnersinmeded.com/" TargetMode="External"/><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6.png"/><Relationship Id="rId9" Type="http://schemas.openxmlformats.org/officeDocument/2006/relationships/image" Target="../media/image37.png"/><Relationship Id="rId1" Type="http://schemas.openxmlformats.org/officeDocument/2006/relationships/slideLayout" Target="../slideLayouts/slideLayout46.xml"/><Relationship Id="rId2" Type="http://schemas.openxmlformats.org/officeDocument/2006/relationships/notesSlide" Target="../notesSlides/notesSlide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5.xml"/><Relationship Id="rId3" Type="http://schemas.openxmlformats.org/officeDocument/2006/relationships/image" Target="../media/image3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ctrTitle"/>
          </p:nvPr>
        </p:nvSpPr>
        <p:spPr>
          <a:xfrm>
            <a:off x="2895600" y="1828800"/>
            <a:ext cx="6019800" cy="2286000"/>
          </a:xfrm>
        </p:spPr>
        <p:txBody>
          <a:bodyPr/>
          <a:lstStyle/>
          <a:p>
            <a:pPr algn="ctr" eaLnBrk="1" hangingPunct="1"/>
            <a:r>
              <a:rPr lang="en-US" sz="3600" b="1" dirty="0" smtClean="0"/>
              <a:t>Resident Wellness</a:t>
            </a:r>
            <a:br>
              <a:rPr lang="en-US" sz="3600" b="1" dirty="0" smtClean="0"/>
            </a:br>
            <a:r>
              <a:rPr lang="en-US" sz="3600" b="1" dirty="0" smtClean="0"/>
              <a:t>Initiatives</a:t>
            </a:r>
            <a:br>
              <a:rPr lang="en-US" sz="3600" b="1" dirty="0" smtClean="0"/>
            </a:br>
            <a:r>
              <a:rPr lang="en-US" altLang="en-US" sz="2000" dirty="0" smtClean="0">
                <a:solidFill>
                  <a:schemeClr val="bg1"/>
                </a:solidFill>
                <a:latin typeface="Lucida Bright" charset="0"/>
                <a:ea typeface="ＭＳ Ｐゴシック" charset="-128"/>
              </a:rPr>
              <a:t>February 9, </a:t>
            </a:r>
            <a:r>
              <a:rPr lang="en-US" altLang="en-US" sz="2000" dirty="0">
                <a:solidFill>
                  <a:schemeClr val="bg1"/>
                </a:solidFill>
                <a:latin typeface="Lucida Bright" charset="0"/>
                <a:ea typeface="ＭＳ Ｐゴシック" charset="-128"/>
              </a:rPr>
              <a:t>2016</a:t>
            </a:r>
            <a:endParaRPr lang="en-US" altLang="en-US" sz="2600" dirty="0">
              <a:solidFill>
                <a:schemeClr val="bg1"/>
              </a:solidFill>
              <a:latin typeface="Lucida Bright" charset="0"/>
              <a:ea typeface="ＭＳ Ｐゴシック" charset="-128"/>
            </a:endParaRPr>
          </a:p>
        </p:txBody>
      </p:sp>
      <p:sp>
        <p:nvSpPr>
          <p:cNvPr id="58370" name="Rectangle 3"/>
          <p:cNvSpPr>
            <a:spLocks noGrp="1" noChangeArrowheads="1"/>
          </p:cNvSpPr>
          <p:nvPr>
            <p:ph type="subTitle" idx="1"/>
          </p:nvPr>
        </p:nvSpPr>
        <p:spPr>
          <a:xfrm>
            <a:off x="2209800" y="4419600"/>
            <a:ext cx="6705600" cy="2057400"/>
          </a:xfrm>
        </p:spPr>
        <p:txBody>
          <a:bodyPr/>
          <a:lstStyle/>
          <a:p>
            <a:pPr eaLnBrk="1" hangingPunct="1">
              <a:buFont typeface="Wingdings" charset="2"/>
              <a:buNone/>
            </a:pPr>
            <a:r>
              <a:rPr lang="en-US" altLang="en-US" sz="2100" b="1" dirty="0">
                <a:latin typeface="Lucida Bright" charset="0"/>
                <a:ea typeface="ＭＳ Ｐゴシック" charset="-128"/>
              </a:rPr>
              <a:t>PARTNERS IN MEDICAL EDUCATION, INC</a:t>
            </a:r>
            <a:r>
              <a:rPr lang="en-US" altLang="en-US" sz="2100" dirty="0">
                <a:latin typeface="Lucida Bright" charset="0"/>
                <a:ea typeface="ＭＳ Ｐゴシック" charset="-128"/>
              </a:rPr>
              <a:t>.</a:t>
            </a:r>
          </a:p>
          <a:p>
            <a:pPr eaLnBrk="1" hangingPunct="1">
              <a:buFont typeface="Wingdings" charset="2"/>
              <a:buNone/>
            </a:pPr>
            <a:r>
              <a:rPr lang="en-US" altLang="en-US" sz="1800" dirty="0">
                <a:latin typeface="Lucida Bright" charset="0"/>
                <a:ea typeface="ＭＳ Ｐゴシック" charset="-128"/>
              </a:rPr>
              <a:t>Presented by:</a:t>
            </a:r>
          </a:p>
          <a:p>
            <a:pPr eaLnBrk="1" hangingPunct="1">
              <a:buFont typeface="Wingdings" charset="2"/>
              <a:buNone/>
            </a:pPr>
            <a:r>
              <a:rPr lang="en-US" altLang="en-US" sz="2000" b="1" dirty="0" smtClean="0">
                <a:latin typeface="Lucida Bright" charset="0"/>
                <a:ea typeface="ＭＳ Ｐゴシック" charset="-128"/>
              </a:rPr>
              <a:t>Amy </a:t>
            </a:r>
            <a:r>
              <a:rPr lang="en-US" altLang="en-US" sz="2000" b="1" dirty="0" err="1" smtClean="0">
                <a:latin typeface="Lucida Bright" charset="0"/>
                <a:ea typeface="ＭＳ Ｐゴシック" charset="-128"/>
              </a:rPr>
              <a:t>Lefkovic</a:t>
            </a:r>
            <a:r>
              <a:rPr lang="en-US" altLang="en-US" sz="2000" b="1" dirty="0" smtClean="0">
                <a:latin typeface="Lucida Bright" charset="0"/>
                <a:ea typeface="ＭＳ Ｐゴシック" charset="-128"/>
              </a:rPr>
              <a:t>, MHA</a:t>
            </a:r>
            <a:endParaRPr lang="en-US" altLang="en-US" sz="2000" b="1" dirty="0">
              <a:latin typeface="Lucida Bright" charset="0"/>
              <a:ea typeface="ＭＳ Ｐゴシック" charset="-128"/>
            </a:endParaRPr>
          </a:p>
          <a:p>
            <a:pPr eaLnBrk="1" hangingPunct="1">
              <a:buFont typeface="Wingdings" charset="2"/>
              <a:buNone/>
            </a:pPr>
            <a:r>
              <a:rPr lang="en-US" altLang="en-US" sz="1800" dirty="0" smtClean="0">
                <a:latin typeface="Lucida Bright" charset="0"/>
                <a:ea typeface="ＭＳ Ｐゴシック" charset="-128"/>
              </a:rPr>
              <a:t>Manager, Graduate Medical Education and Academic Affairs, Staten Island University Hospital </a:t>
            </a:r>
            <a:r>
              <a:rPr lang="en-US" altLang="en-US" sz="1800" dirty="0" err="1" smtClean="0">
                <a:latin typeface="Lucida Bright" charset="0"/>
                <a:ea typeface="ＭＳ Ｐゴシック" charset="-128"/>
              </a:rPr>
              <a:t>Northwell</a:t>
            </a:r>
            <a:r>
              <a:rPr lang="en-US" altLang="en-US" sz="1800" dirty="0" smtClean="0">
                <a:latin typeface="Lucida Bright" charset="0"/>
                <a:ea typeface="ＭＳ Ｐゴシック" charset="-128"/>
              </a:rPr>
              <a:t> Health</a:t>
            </a:r>
            <a:endParaRPr lang="en-US" altLang="en-US" sz="1800" dirty="0">
              <a:latin typeface="Lucida Bright" charset="0"/>
              <a:ea typeface="ＭＳ Ｐゴシック"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457200" y="457200"/>
            <a:ext cx="8229600" cy="1143000"/>
          </a:xfrm>
        </p:spPr>
        <p:txBody>
          <a:bodyPr/>
          <a:lstStyle/>
          <a:p>
            <a:r>
              <a:rPr lang="en-US" b="1" dirty="0"/>
              <a:t>Resident Stressors</a:t>
            </a:r>
            <a:endParaRPr lang="en-US" altLang="en-US" b="1" dirty="0">
              <a:latin typeface="Lucida Bright" charset="0"/>
              <a:ea typeface="ＭＳ Ｐゴシック" charset="-128"/>
            </a:endParaRPr>
          </a:p>
        </p:txBody>
      </p:sp>
      <p:sp>
        <p:nvSpPr>
          <p:cNvPr id="75779"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charset="2"/>
              <a:buChar char="n"/>
              <a:defRPr sz="3200">
                <a:solidFill>
                  <a:schemeClr val="tx1"/>
                </a:solidFill>
                <a:latin typeface="Calibri"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Calibri"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Calibri"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Calibri"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9pPr>
          </a:lstStyle>
          <a:p>
            <a:pPr>
              <a:spcBef>
                <a:spcPct val="0"/>
              </a:spcBef>
              <a:buClrTx/>
              <a:buSzTx/>
              <a:buFontTx/>
              <a:buNone/>
            </a:pPr>
            <a:r>
              <a:rPr lang="en-US" altLang="en-US" sz="1000">
                <a:latin typeface="Arial" charset="0"/>
              </a:rPr>
              <a:t>Presented by Partners in Medical Education, Inc. 2016</a:t>
            </a:r>
          </a:p>
        </p:txBody>
      </p:sp>
      <p:sp>
        <p:nvSpPr>
          <p:cNvPr id="7578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charset="2"/>
              <a:buChar char="n"/>
              <a:defRPr sz="3200">
                <a:solidFill>
                  <a:schemeClr val="tx1"/>
                </a:solidFill>
                <a:latin typeface="Calibri"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Calibri"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Calibri"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Calibri"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9pPr>
          </a:lstStyle>
          <a:p>
            <a:pPr>
              <a:spcBef>
                <a:spcPct val="0"/>
              </a:spcBef>
              <a:buClrTx/>
              <a:buSzTx/>
              <a:buFontTx/>
              <a:buNone/>
            </a:pPr>
            <a:fld id="{D40FAD45-A5D4-0342-A90C-5E4CC852BB0C}" type="slidenum">
              <a:rPr lang="en-US" altLang="en-US" sz="1000">
                <a:latin typeface="Arial Black" charset="0"/>
              </a:rPr>
              <a:pPr>
                <a:spcBef>
                  <a:spcPct val="0"/>
                </a:spcBef>
                <a:buClrTx/>
                <a:buSzTx/>
                <a:buFontTx/>
                <a:buNone/>
              </a:pPr>
              <a:t>10</a:t>
            </a:fld>
            <a:endParaRPr lang="en-US" altLang="en-US" sz="1000">
              <a:latin typeface="Arial Black" charset="0"/>
            </a:endParaRPr>
          </a:p>
        </p:txBody>
      </p:sp>
      <p:sp>
        <p:nvSpPr>
          <p:cNvPr id="2" name="Content Placeholder 1"/>
          <p:cNvSpPr>
            <a:spLocks noGrp="1"/>
          </p:cNvSpPr>
          <p:nvPr>
            <p:ph idx="1"/>
          </p:nvPr>
        </p:nvSpPr>
        <p:spPr>
          <a:xfrm>
            <a:off x="457200" y="2133600"/>
            <a:ext cx="4953000" cy="2133600"/>
          </a:xfrm>
        </p:spPr>
        <p:txBody>
          <a:bodyPr/>
          <a:lstStyle/>
          <a:p>
            <a:r>
              <a:rPr lang="en-US" sz="1800" dirty="0"/>
              <a:t>Medical knowledge/Patient care</a:t>
            </a:r>
          </a:p>
          <a:p>
            <a:r>
              <a:rPr lang="en-US" sz="1800" dirty="0"/>
              <a:t>Fear of medical errors</a:t>
            </a:r>
          </a:p>
          <a:p>
            <a:r>
              <a:rPr lang="en-US" sz="1800" dirty="0"/>
              <a:t>Administrative burden</a:t>
            </a:r>
          </a:p>
          <a:p>
            <a:r>
              <a:rPr lang="en-US" sz="1800" dirty="0"/>
              <a:t>Exams</a:t>
            </a:r>
          </a:p>
          <a:p>
            <a:r>
              <a:rPr lang="en-US" sz="1800" dirty="0" smtClean="0"/>
              <a:t>Research</a:t>
            </a:r>
            <a:endParaRPr lang="en-US" sz="18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2519" y="2559503"/>
            <a:ext cx="2846161" cy="341539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457200" y="304800"/>
            <a:ext cx="8229600" cy="990600"/>
          </a:xfrm>
        </p:spPr>
        <p:txBody>
          <a:bodyPr/>
          <a:lstStyle/>
          <a:p>
            <a:r>
              <a:rPr lang="en-US" b="1" dirty="0"/>
              <a:t>Resident Stressors Cont.</a:t>
            </a:r>
            <a:endParaRPr lang="en-US" altLang="en-US" b="1" dirty="0">
              <a:latin typeface="Lucida Bright" charset="0"/>
              <a:ea typeface="ＭＳ Ｐゴシック" charset="-128"/>
            </a:endParaRPr>
          </a:p>
        </p:txBody>
      </p:sp>
      <p:sp>
        <p:nvSpPr>
          <p:cNvPr id="77826" name="Content Placeholder 2"/>
          <p:cNvSpPr>
            <a:spLocks noGrp="1"/>
          </p:cNvSpPr>
          <p:nvPr>
            <p:ph idx="1"/>
          </p:nvPr>
        </p:nvSpPr>
        <p:spPr>
          <a:xfrm>
            <a:off x="381000" y="1371600"/>
            <a:ext cx="8229600" cy="2438400"/>
          </a:xfrm>
        </p:spPr>
        <p:txBody>
          <a:bodyPr/>
          <a:lstStyle/>
          <a:p>
            <a:r>
              <a:rPr lang="en-US" sz="2400" dirty="0"/>
              <a:t>Student loans</a:t>
            </a:r>
          </a:p>
          <a:p>
            <a:r>
              <a:rPr lang="en-US" sz="2400" dirty="0"/>
              <a:t>Leaving loved ones</a:t>
            </a:r>
          </a:p>
          <a:p>
            <a:r>
              <a:rPr lang="en-US" sz="2400" dirty="0"/>
              <a:t>Choosing specialty</a:t>
            </a:r>
          </a:p>
          <a:p>
            <a:r>
              <a:rPr lang="en-US" sz="2400" dirty="0"/>
              <a:t>Distinguishing yourself from the rest </a:t>
            </a:r>
          </a:p>
        </p:txBody>
      </p:sp>
      <p:sp>
        <p:nvSpPr>
          <p:cNvPr id="77827"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charset="2"/>
              <a:buChar char="n"/>
              <a:defRPr sz="3200">
                <a:solidFill>
                  <a:schemeClr val="tx1"/>
                </a:solidFill>
                <a:latin typeface="Calibri"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Calibri"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Calibri"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Calibri"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9pPr>
          </a:lstStyle>
          <a:p>
            <a:pPr>
              <a:spcBef>
                <a:spcPct val="0"/>
              </a:spcBef>
              <a:buClrTx/>
              <a:buSzTx/>
              <a:buFontTx/>
              <a:buNone/>
            </a:pPr>
            <a:r>
              <a:rPr lang="en-US" altLang="en-US" sz="1000">
                <a:latin typeface="Arial" charset="0"/>
              </a:rPr>
              <a:t>Presented by Partners in Medical Education, Inc. 2016</a:t>
            </a:r>
          </a:p>
        </p:txBody>
      </p:sp>
      <p:sp>
        <p:nvSpPr>
          <p:cNvPr id="7782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charset="2"/>
              <a:buChar char="n"/>
              <a:defRPr sz="3200">
                <a:solidFill>
                  <a:schemeClr val="tx1"/>
                </a:solidFill>
                <a:latin typeface="Calibri"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Calibri"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Calibri"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Calibri"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9pPr>
          </a:lstStyle>
          <a:p>
            <a:pPr>
              <a:spcBef>
                <a:spcPct val="0"/>
              </a:spcBef>
              <a:buClrTx/>
              <a:buSzTx/>
              <a:buFontTx/>
              <a:buNone/>
            </a:pPr>
            <a:fld id="{6BFFC95B-D2C2-B74E-BCB6-669073AD1B81}" type="slidenum">
              <a:rPr lang="en-US" altLang="en-US" sz="1000">
                <a:latin typeface="Arial Black" charset="0"/>
              </a:rPr>
              <a:pPr>
                <a:spcBef>
                  <a:spcPct val="0"/>
                </a:spcBef>
                <a:buClrTx/>
                <a:buSzTx/>
                <a:buFontTx/>
                <a:buNone/>
              </a:pPr>
              <a:t>11</a:t>
            </a:fld>
            <a:endParaRPr lang="en-US" altLang="en-US" sz="1000">
              <a:latin typeface="Arial Black"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5647" y="3339297"/>
            <a:ext cx="2892706" cy="289270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457200" y="457200"/>
            <a:ext cx="8229600" cy="914400"/>
          </a:xfrm>
        </p:spPr>
        <p:txBody>
          <a:bodyPr/>
          <a:lstStyle/>
          <a:p>
            <a:r>
              <a:rPr lang="en-US" b="1" dirty="0"/>
              <a:t>Creation of the Subcommittee</a:t>
            </a:r>
            <a:endParaRPr lang="en-US" altLang="en-US" b="1" dirty="0">
              <a:latin typeface="Lucida Bright" charset="0"/>
              <a:ea typeface="ＭＳ Ｐゴシック" charset="-128"/>
            </a:endParaRPr>
          </a:p>
        </p:txBody>
      </p:sp>
      <p:sp>
        <p:nvSpPr>
          <p:cNvPr id="79875"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charset="2"/>
              <a:buChar char="n"/>
              <a:defRPr sz="3200">
                <a:solidFill>
                  <a:schemeClr val="tx1"/>
                </a:solidFill>
                <a:latin typeface="Calibri"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Calibri"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Calibri"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Calibri"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9pPr>
          </a:lstStyle>
          <a:p>
            <a:pPr>
              <a:spcBef>
                <a:spcPct val="0"/>
              </a:spcBef>
              <a:buClrTx/>
              <a:buSzTx/>
              <a:buFontTx/>
              <a:buNone/>
            </a:pPr>
            <a:r>
              <a:rPr lang="en-US" altLang="en-US" sz="1000">
                <a:latin typeface="Arial" charset="0"/>
              </a:rPr>
              <a:t>Presented by Partners in Medical Education, Inc. 2016</a:t>
            </a:r>
          </a:p>
        </p:txBody>
      </p:sp>
      <p:sp>
        <p:nvSpPr>
          <p:cNvPr id="7987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charset="2"/>
              <a:buChar char="n"/>
              <a:defRPr sz="3200">
                <a:solidFill>
                  <a:schemeClr val="tx1"/>
                </a:solidFill>
                <a:latin typeface="Calibri"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Calibri"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Calibri"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Calibri"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9pPr>
          </a:lstStyle>
          <a:p>
            <a:pPr>
              <a:spcBef>
                <a:spcPct val="0"/>
              </a:spcBef>
              <a:buClrTx/>
              <a:buSzTx/>
              <a:buFontTx/>
              <a:buNone/>
            </a:pPr>
            <a:fld id="{8C7081E4-8FFB-9447-ACB9-4E229D24F227}" type="slidenum">
              <a:rPr lang="en-US" altLang="en-US" sz="1000">
                <a:latin typeface="Arial Black" charset="0"/>
              </a:rPr>
              <a:pPr>
                <a:spcBef>
                  <a:spcPct val="0"/>
                </a:spcBef>
                <a:buClrTx/>
                <a:buSzTx/>
                <a:buFontTx/>
                <a:buNone/>
              </a:pPr>
              <a:t>12</a:t>
            </a:fld>
            <a:endParaRPr lang="en-US" altLang="en-US" sz="1000">
              <a:latin typeface="Arial Black" charset="0"/>
            </a:endParaRPr>
          </a:p>
        </p:txBody>
      </p:sp>
      <p:sp>
        <p:nvSpPr>
          <p:cNvPr id="2" name="Content Placeholder 1"/>
          <p:cNvSpPr>
            <a:spLocks noGrp="1"/>
          </p:cNvSpPr>
          <p:nvPr>
            <p:ph idx="1"/>
          </p:nvPr>
        </p:nvSpPr>
        <p:spPr>
          <a:xfrm>
            <a:off x="457200" y="2133600"/>
            <a:ext cx="8077200" cy="3352800"/>
          </a:xfrm>
        </p:spPr>
        <p:txBody>
          <a:bodyPr/>
          <a:lstStyle/>
          <a:p>
            <a:r>
              <a:rPr lang="en-US" sz="2400" dirty="0"/>
              <a:t>GMEC resident wellness subcommittee members:</a:t>
            </a:r>
          </a:p>
          <a:p>
            <a:pPr marL="0" indent="0">
              <a:buNone/>
            </a:pPr>
            <a:r>
              <a:rPr lang="en-US" sz="2400" dirty="0"/>
              <a:t>	- Psychiatry Program Director – chair</a:t>
            </a:r>
          </a:p>
          <a:p>
            <a:pPr marL="0" indent="0">
              <a:buNone/>
            </a:pPr>
            <a:r>
              <a:rPr lang="en-US" sz="2400" dirty="0"/>
              <a:t>	- Faculty from Department of Medicine</a:t>
            </a:r>
          </a:p>
          <a:p>
            <a:pPr marL="0" indent="0">
              <a:buNone/>
            </a:pPr>
            <a:r>
              <a:rPr lang="en-US" sz="2400" dirty="0"/>
              <a:t>	- Psychiatry resident </a:t>
            </a:r>
          </a:p>
          <a:p>
            <a:pPr marL="0" indent="0">
              <a:buNone/>
            </a:pPr>
            <a:r>
              <a:rPr lang="en-US" sz="2400" dirty="0"/>
              <a:t>	- DIO</a:t>
            </a:r>
          </a:p>
          <a:p>
            <a:pPr marL="0" indent="0">
              <a:buNone/>
            </a:pPr>
            <a:r>
              <a:rPr lang="en-US" sz="2400" dirty="0"/>
              <a:t>	- Program coordinator Department of </a:t>
            </a:r>
            <a:r>
              <a:rPr lang="en-US" sz="2400" dirty="0" smtClean="0"/>
              <a:t>Surgery</a:t>
            </a:r>
            <a:endParaRPr lang="en-US" sz="2400" dirty="0"/>
          </a:p>
          <a:p>
            <a:pPr marL="0" indent="0">
              <a:buNone/>
            </a:pPr>
            <a:r>
              <a:rPr lang="en-US" sz="2400" dirty="0"/>
              <a:t>	- Manager, GME and Academic Affairs</a:t>
            </a:r>
          </a:p>
          <a:p>
            <a:pPr marL="0" indent="0">
              <a:buNone/>
            </a:pPr>
            <a:r>
              <a:rPr lang="en-US" sz="2000" dirty="0"/>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457200" y="457200"/>
            <a:ext cx="8229600" cy="1066800"/>
          </a:xfrm>
        </p:spPr>
        <p:txBody>
          <a:bodyPr/>
          <a:lstStyle/>
          <a:p>
            <a:r>
              <a:rPr lang="en-US" b="1" dirty="0"/>
              <a:t>Institutional Wellness</a:t>
            </a:r>
            <a:endParaRPr lang="en-US" altLang="en-US" b="1" dirty="0">
              <a:latin typeface="Lucida Bright" charset="0"/>
              <a:ea typeface="ＭＳ Ｐゴシック" charset="-128"/>
            </a:endParaRPr>
          </a:p>
        </p:txBody>
      </p:sp>
      <p:sp>
        <p:nvSpPr>
          <p:cNvPr id="81923"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charset="2"/>
              <a:buChar char="n"/>
              <a:defRPr sz="3200">
                <a:solidFill>
                  <a:schemeClr val="tx1"/>
                </a:solidFill>
                <a:latin typeface="Calibri"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Calibri"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Calibri"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Calibri"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9pPr>
          </a:lstStyle>
          <a:p>
            <a:pPr>
              <a:spcBef>
                <a:spcPct val="0"/>
              </a:spcBef>
              <a:buClrTx/>
              <a:buSzTx/>
              <a:buFontTx/>
              <a:buNone/>
            </a:pPr>
            <a:r>
              <a:rPr lang="en-US" altLang="en-US" sz="1000">
                <a:latin typeface="Arial" charset="0"/>
              </a:rPr>
              <a:t>Presented by Partners in Medical Education, Inc. 2016</a:t>
            </a:r>
          </a:p>
        </p:txBody>
      </p:sp>
      <p:sp>
        <p:nvSpPr>
          <p:cNvPr id="8192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charset="2"/>
              <a:buChar char="n"/>
              <a:defRPr sz="3200">
                <a:solidFill>
                  <a:schemeClr val="tx1"/>
                </a:solidFill>
                <a:latin typeface="Calibri"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Calibri"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Calibri"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Calibri"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9pPr>
          </a:lstStyle>
          <a:p>
            <a:pPr>
              <a:spcBef>
                <a:spcPct val="0"/>
              </a:spcBef>
              <a:buClrTx/>
              <a:buSzTx/>
              <a:buFontTx/>
              <a:buNone/>
            </a:pPr>
            <a:fld id="{0B12C9B7-2D86-BF4E-8E04-9245A3838B3A}" type="slidenum">
              <a:rPr lang="en-US" altLang="en-US" sz="1000">
                <a:latin typeface="Arial Black" charset="0"/>
              </a:rPr>
              <a:pPr>
                <a:spcBef>
                  <a:spcPct val="0"/>
                </a:spcBef>
                <a:buClrTx/>
                <a:buSzTx/>
                <a:buFontTx/>
                <a:buNone/>
              </a:pPr>
              <a:t>13</a:t>
            </a:fld>
            <a:endParaRPr lang="en-US" altLang="en-US" sz="1000">
              <a:latin typeface="Arial Black" charset="0"/>
            </a:endParaRPr>
          </a:p>
        </p:txBody>
      </p:sp>
      <p:sp>
        <p:nvSpPr>
          <p:cNvPr id="8" name="TextBox 7"/>
          <p:cNvSpPr txBox="1"/>
          <p:nvPr/>
        </p:nvSpPr>
        <p:spPr>
          <a:xfrm>
            <a:off x="435015" y="1676400"/>
            <a:ext cx="6118185" cy="1569660"/>
          </a:xfrm>
          <a:prstGeom prst="rect">
            <a:avLst/>
          </a:prstGeom>
          <a:noFill/>
        </p:spPr>
        <p:txBody>
          <a:bodyPr wrap="square" rtlCol="0">
            <a:spAutoFit/>
          </a:bodyPr>
          <a:lstStyle/>
          <a:p>
            <a:pPr marL="342900" indent="-342900">
              <a:buFont typeface="Arial" charset="0"/>
              <a:buChar char="•"/>
            </a:pPr>
            <a:r>
              <a:rPr lang="en-US" sz="2400" b="0" dirty="0">
                <a:latin typeface="Lucida Bright" charset="0"/>
                <a:ea typeface="Lucida Bright" charset="0"/>
                <a:cs typeface="Lucida Bright" charset="0"/>
              </a:rPr>
              <a:t>Insurance coverage</a:t>
            </a:r>
          </a:p>
          <a:p>
            <a:pPr marL="342900" indent="-342900">
              <a:buFont typeface="Arial" charset="0"/>
              <a:buChar char="•"/>
            </a:pPr>
            <a:r>
              <a:rPr lang="en-US" sz="2400" b="0" dirty="0">
                <a:latin typeface="Lucida Bright" charset="0"/>
                <a:ea typeface="Lucida Bright" charset="0"/>
                <a:cs typeface="Lucida Bright" charset="0"/>
              </a:rPr>
              <a:t>Flu shot compliance</a:t>
            </a:r>
          </a:p>
          <a:p>
            <a:pPr marL="342900" indent="-342900">
              <a:buFont typeface="Arial" charset="0"/>
              <a:buChar char="•"/>
            </a:pPr>
            <a:r>
              <a:rPr lang="en-US" sz="2400" b="0" dirty="0">
                <a:latin typeface="Lucida Bright" charset="0"/>
                <a:ea typeface="Lucida Bright" charset="0"/>
                <a:cs typeface="Lucida Bright" charset="0"/>
              </a:rPr>
              <a:t>Annual health assessment</a:t>
            </a:r>
          </a:p>
          <a:p>
            <a:pPr marL="342900" indent="-342900">
              <a:buFont typeface="Arial" charset="0"/>
              <a:buChar char="•"/>
            </a:pPr>
            <a:r>
              <a:rPr lang="en-US" sz="2400" b="0" dirty="0">
                <a:latin typeface="Lucida Bright" charset="0"/>
                <a:ea typeface="Lucida Bright" charset="0"/>
                <a:cs typeface="Lucida Bright" charset="0"/>
              </a:rPr>
              <a:t>GEM points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246061"/>
            <a:ext cx="3200400" cy="276206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3095" y="3558753"/>
            <a:ext cx="3306505" cy="2209087"/>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457200" y="457200"/>
            <a:ext cx="8229600" cy="1143000"/>
          </a:xfrm>
        </p:spPr>
        <p:txBody>
          <a:bodyPr/>
          <a:lstStyle/>
          <a:p>
            <a:r>
              <a:rPr lang="en-US" b="1" dirty="0"/>
              <a:t>Institutional Wellness Cont.</a:t>
            </a:r>
            <a:endParaRPr lang="en-US" altLang="en-US" b="1" dirty="0">
              <a:latin typeface="Lucida Bright" charset="0"/>
              <a:ea typeface="ＭＳ Ｐゴシック" charset="-128"/>
            </a:endParaRPr>
          </a:p>
        </p:txBody>
      </p:sp>
      <p:sp>
        <p:nvSpPr>
          <p:cNvPr id="83970" name="Content Placeholder 2"/>
          <p:cNvSpPr>
            <a:spLocks noGrp="1"/>
          </p:cNvSpPr>
          <p:nvPr>
            <p:ph idx="1"/>
          </p:nvPr>
        </p:nvSpPr>
        <p:spPr>
          <a:xfrm>
            <a:off x="685800" y="1752600"/>
            <a:ext cx="7010400" cy="2133600"/>
          </a:xfrm>
        </p:spPr>
        <p:txBody>
          <a:bodyPr/>
          <a:lstStyle/>
          <a:p>
            <a:r>
              <a:rPr lang="en-US" sz="2000" dirty="0"/>
              <a:t>Employee discounts</a:t>
            </a:r>
          </a:p>
          <a:p>
            <a:r>
              <a:rPr lang="en-US" sz="2000" dirty="0"/>
              <a:t>Yoga/meditation classes</a:t>
            </a:r>
          </a:p>
          <a:p>
            <a:r>
              <a:rPr lang="en-US" sz="2000" dirty="0"/>
              <a:t>Slim down challenge</a:t>
            </a:r>
          </a:p>
          <a:p>
            <a:r>
              <a:rPr lang="en-US" sz="2000" dirty="0"/>
              <a:t>Distribution of wellness informational packet</a:t>
            </a:r>
          </a:p>
          <a:p>
            <a:r>
              <a:rPr lang="en-US" sz="2000" dirty="0"/>
              <a:t>Hospital wide wellness </a:t>
            </a:r>
            <a:r>
              <a:rPr lang="en-US" sz="2000" dirty="0" smtClean="0"/>
              <a:t>committee</a:t>
            </a:r>
          </a:p>
          <a:p>
            <a:r>
              <a:rPr lang="en-US" sz="2000" dirty="0" smtClean="0"/>
              <a:t>Culture of care</a:t>
            </a:r>
            <a:endParaRPr lang="en-US" sz="2000" dirty="0"/>
          </a:p>
          <a:p>
            <a:pPr marL="0" indent="0">
              <a:buNone/>
            </a:pPr>
            <a:endParaRPr lang="en-US" dirty="0"/>
          </a:p>
        </p:txBody>
      </p:sp>
      <p:sp>
        <p:nvSpPr>
          <p:cNvPr id="8397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charset="2"/>
              <a:buChar char="n"/>
              <a:defRPr sz="3200">
                <a:solidFill>
                  <a:schemeClr val="tx1"/>
                </a:solidFill>
                <a:latin typeface="Calibri"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Calibri"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Calibri"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Calibri"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9pPr>
          </a:lstStyle>
          <a:p>
            <a:pPr>
              <a:spcBef>
                <a:spcPct val="0"/>
              </a:spcBef>
              <a:buClrTx/>
              <a:buSzTx/>
              <a:buFontTx/>
              <a:buNone/>
            </a:pPr>
            <a:r>
              <a:rPr lang="en-US" altLang="en-US" sz="1000">
                <a:latin typeface="Arial" charset="0"/>
              </a:rPr>
              <a:t>Presented by Partners in Medical Education, Inc. 2016</a:t>
            </a:r>
          </a:p>
        </p:txBody>
      </p:sp>
      <p:sp>
        <p:nvSpPr>
          <p:cNvPr id="8397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charset="2"/>
              <a:buChar char="n"/>
              <a:defRPr sz="3200">
                <a:solidFill>
                  <a:schemeClr val="tx1"/>
                </a:solidFill>
                <a:latin typeface="Calibri"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Calibri"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Calibri"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Calibri"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9pPr>
          </a:lstStyle>
          <a:p>
            <a:pPr>
              <a:spcBef>
                <a:spcPct val="0"/>
              </a:spcBef>
              <a:buClrTx/>
              <a:buSzTx/>
              <a:buFontTx/>
              <a:buNone/>
            </a:pPr>
            <a:fld id="{C6CD89BC-77BD-6844-95A8-0925E28CCECA}" type="slidenum">
              <a:rPr lang="en-US" altLang="en-US" sz="1000">
                <a:latin typeface="Arial Black" charset="0"/>
              </a:rPr>
              <a:pPr>
                <a:spcBef>
                  <a:spcPct val="0"/>
                </a:spcBef>
                <a:buClrTx/>
                <a:buSzTx/>
                <a:buFontTx/>
                <a:buNone/>
              </a:pPr>
              <a:t>14</a:t>
            </a:fld>
            <a:endParaRPr lang="en-US" altLang="en-US" sz="1000">
              <a:latin typeface="Arial Black"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3482821"/>
            <a:ext cx="2790825" cy="274243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3124199" y="686019"/>
            <a:ext cx="3124200" cy="1143000"/>
          </a:xfrm>
        </p:spPr>
        <p:txBody>
          <a:bodyPr/>
          <a:lstStyle/>
          <a:p>
            <a:r>
              <a:rPr lang="en-US" b="1" dirty="0"/>
              <a:t>Now What??</a:t>
            </a:r>
            <a:endParaRPr lang="en-US" altLang="en-US" b="1" dirty="0">
              <a:latin typeface="Lucida Bright" charset="0"/>
              <a:ea typeface="ＭＳ Ｐゴシック" charset="-128"/>
            </a:endParaRPr>
          </a:p>
        </p:txBody>
      </p:sp>
      <p:sp>
        <p:nvSpPr>
          <p:cNvPr id="86019"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charset="2"/>
              <a:buChar char="n"/>
              <a:defRPr sz="3200">
                <a:solidFill>
                  <a:schemeClr val="tx1"/>
                </a:solidFill>
                <a:latin typeface="Calibri"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Calibri"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Calibri"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Calibri"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9pPr>
          </a:lstStyle>
          <a:p>
            <a:pPr>
              <a:spcBef>
                <a:spcPct val="0"/>
              </a:spcBef>
              <a:buClrTx/>
              <a:buSzTx/>
              <a:buFontTx/>
              <a:buNone/>
            </a:pPr>
            <a:r>
              <a:rPr lang="en-US" altLang="en-US" sz="1000">
                <a:latin typeface="Arial" charset="0"/>
              </a:rPr>
              <a:t>Presented by Partners in Medical Education, Inc. 2016</a:t>
            </a:r>
          </a:p>
        </p:txBody>
      </p:sp>
      <p:sp>
        <p:nvSpPr>
          <p:cNvPr id="8602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charset="2"/>
              <a:buChar char="n"/>
              <a:defRPr sz="3200">
                <a:solidFill>
                  <a:schemeClr val="tx1"/>
                </a:solidFill>
                <a:latin typeface="Calibri"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Calibri"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Calibri"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Calibri"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9pPr>
          </a:lstStyle>
          <a:p>
            <a:pPr>
              <a:spcBef>
                <a:spcPct val="0"/>
              </a:spcBef>
              <a:buClrTx/>
              <a:buSzTx/>
              <a:buFontTx/>
              <a:buNone/>
            </a:pPr>
            <a:fld id="{180CA504-9950-B044-A51D-C75A8521C345}" type="slidenum">
              <a:rPr lang="en-US" altLang="en-US" sz="1000">
                <a:latin typeface="Arial Black" charset="0"/>
              </a:rPr>
              <a:pPr>
                <a:spcBef>
                  <a:spcPct val="0"/>
                </a:spcBef>
                <a:buClrTx/>
                <a:buSzTx/>
                <a:buFontTx/>
                <a:buNone/>
              </a:pPr>
              <a:t>15</a:t>
            </a:fld>
            <a:endParaRPr lang="en-US" altLang="en-US" sz="1000">
              <a:latin typeface="Arial Black" charset="0"/>
            </a:endParaRPr>
          </a:p>
        </p:txBody>
      </p:sp>
      <p:pic>
        <p:nvPicPr>
          <p:cNvPr id="7"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945525" y="2286000"/>
            <a:ext cx="3481549" cy="304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533400" y="533400"/>
            <a:ext cx="8229600" cy="1371600"/>
          </a:xfrm>
        </p:spPr>
        <p:txBody>
          <a:bodyPr/>
          <a:lstStyle/>
          <a:p>
            <a:pPr algn="ctr"/>
            <a:r>
              <a:rPr lang="en-US" b="1" dirty="0"/>
              <a:t>Talent Search</a:t>
            </a:r>
            <a:endParaRPr lang="en-US" altLang="en-US" b="1" dirty="0">
              <a:ea typeface="ＭＳ Ｐゴシック" charset="-128"/>
            </a:endParaRPr>
          </a:p>
        </p:txBody>
      </p:sp>
      <p:sp>
        <p:nvSpPr>
          <p:cNvPr id="90114" name="Content Placeholder 2"/>
          <p:cNvSpPr>
            <a:spLocks noGrp="1"/>
          </p:cNvSpPr>
          <p:nvPr>
            <p:ph sz="half" idx="1"/>
          </p:nvPr>
        </p:nvSpPr>
        <p:spPr>
          <a:xfrm>
            <a:off x="457200" y="2133600"/>
            <a:ext cx="8305800" cy="1600200"/>
          </a:xfrm>
        </p:spPr>
        <p:txBody>
          <a:bodyPr/>
          <a:lstStyle/>
          <a:p>
            <a:r>
              <a:rPr lang="en-US" sz="3200" dirty="0"/>
              <a:t>Residents point of view</a:t>
            </a:r>
          </a:p>
          <a:p>
            <a:r>
              <a:rPr lang="en-US" sz="3200" dirty="0"/>
              <a:t>Distribution of talent search survey</a:t>
            </a:r>
          </a:p>
          <a:p>
            <a:r>
              <a:rPr lang="en-US" sz="3200" dirty="0"/>
              <a:t>Analysis of results </a:t>
            </a:r>
          </a:p>
          <a:p>
            <a:r>
              <a:rPr lang="en-US" sz="3200" dirty="0"/>
              <a:t>Photography class </a:t>
            </a:r>
          </a:p>
          <a:p>
            <a:pPr marL="0" indent="0">
              <a:buNone/>
            </a:pPr>
            <a:r>
              <a:rPr lang="en-US" sz="3200" dirty="0"/>
              <a:t>	Attendance</a:t>
            </a:r>
          </a:p>
          <a:p>
            <a:pPr marL="0" indent="0">
              <a:buNone/>
            </a:pPr>
            <a:endParaRPr lang="en-US" sz="3200" dirty="0"/>
          </a:p>
        </p:txBody>
      </p:sp>
      <p:sp>
        <p:nvSpPr>
          <p:cNvPr id="9011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a:spcBef>
                <a:spcPct val="0"/>
              </a:spcBef>
              <a:buClrTx/>
              <a:buSzTx/>
              <a:buFontTx/>
              <a:buNone/>
            </a:pPr>
            <a:r>
              <a:rPr lang="en-US" altLang="en-US" sz="1000"/>
              <a:t>Presented by Partners in Medical Education, Inc. 2016</a:t>
            </a:r>
          </a:p>
        </p:txBody>
      </p:sp>
      <p:sp>
        <p:nvSpPr>
          <p:cNvPr id="9011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a:spcBef>
                <a:spcPct val="0"/>
              </a:spcBef>
              <a:buClrTx/>
              <a:buSzTx/>
              <a:buFontTx/>
              <a:buNone/>
            </a:pPr>
            <a:fld id="{610ADB15-54A6-4348-B635-069D83CA5243}" type="slidenum">
              <a:rPr lang="en-US" altLang="en-US" sz="1000">
                <a:latin typeface="Arial Black" charset="0"/>
              </a:rPr>
              <a:pPr>
                <a:spcBef>
                  <a:spcPct val="0"/>
                </a:spcBef>
                <a:buClrTx/>
                <a:buSzTx/>
                <a:buFontTx/>
                <a:buNone/>
              </a:pPr>
              <a:t>16</a:t>
            </a:fld>
            <a:endParaRPr lang="en-US" altLang="en-US" sz="1000">
              <a:latin typeface="Arial Black"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3711615"/>
            <a:ext cx="3664068" cy="223198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a:xfrm>
            <a:off x="304800" y="457200"/>
            <a:ext cx="8534400" cy="1371600"/>
          </a:xfrm>
        </p:spPr>
        <p:txBody>
          <a:bodyPr/>
          <a:lstStyle/>
          <a:p>
            <a:pPr algn="ctr"/>
            <a:r>
              <a:rPr lang="en-US" sz="4000" b="1" dirty="0"/>
              <a:t>Taking a New Approach</a:t>
            </a:r>
            <a:endParaRPr lang="en-US" altLang="en-US" sz="4000" b="1" dirty="0">
              <a:ea typeface="ＭＳ Ｐゴシック" charset="-128"/>
            </a:endParaRPr>
          </a:p>
        </p:txBody>
      </p:sp>
      <p:sp>
        <p:nvSpPr>
          <p:cNvPr id="91138" name="Content Placeholder 2"/>
          <p:cNvSpPr>
            <a:spLocks noGrp="1"/>
          </p:cNvSpPr>
          <p:nvPr>
            <p:ph sz="half" idx="1"/>
          </p:nvPr>
        </p:nvSpPr>
        <p:spPr>
          <a:xfrm>
            <a:off x="457200" y="1676400"/>
            <a:ext cx="8229600" cy="2819400"/>
          </a:xfrm>
        </p:spPr>
        <p:txBody>
          <a:bodyPr/>
          <a:lstStyle/>
          <a:p>
            <a:r>
              <a:rPr lang="en-US" sz="3000" dirty="0" err="1"/>
              <a:t>Housestaff</a:t>
            </a:r>
            <a:r>
              <a:rPr lang="en-US" sz="3000" dirty="0"/>
              <a:t> </a:t>
            </a:r>
            <a:r>
              <a:rPr lang="en-US" sz="3000" dirty="0" err="1"/>
              <a:t>facebook</a:t>
            </a:r>
            <a:r>
              <a:rPr lang="en-US" sz="3000" dirty="0"/>
              <a:t> group page</a:t>
            </a:r>
          </a:p>
          <a:p>
            <a:r>
              <a:rPr lang="en-US" sz="3000" dirty="0"/>
              <a:t>Monthly Activity calendar </a:t>
            </a:r>
          </a:p>
          <a:p>
            <a:pPr marL="914400" lvl="2" indent="0">
              <a:buNone/>
            </a:pPr>
            <a:r>
              <a:rPr lang="en-US" sz="2800" dirty="0"/>
              <a:t>Avoid alcohol  </a:t>
            </a:r>
          </a:p>
          <a:p>
            <a:pPr marL="571500" indent="-457200"/>
            <a:r>
              <a:rPr lang="en-US" sz="3000" dirty="0"/>
              <a:t>Subcommittee awareness</a:t>
            </a:r>
          </a:p>
          <a:p>
            <a:pPr marL="571500" indent="-457200"/>
            <a:r>
              <a:rPr lang="en-US" sz="3000" dirty="0"/>
              <a:t>Including residency program coordinators </a:t>
            </a:r>
          </a:p>
        </p:txBody>
      </p:sp>
      <p:sp>
        <p:nvSpPr>
          <p:cNvPr id="9114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a:spcBef>
                <a:spcPct val="0"/>
              </a:spcBef>
              <a:buClrTx/>
              <a:buSzTx/>
              <a:buFontTx/>
              <a:buNone/>
            </a:pPr>
            <a:r>
              <a:rPr lang="en-US" altLang="en-US" sz="1000"/>
              <a:t>Presented by Partners in Medical Education, Inc. 2016</a:t>
            </a:r>
          </a:p>
        </p:txBody>
      </p:sp>
      <p:sp>
        <p:nvSpPr>
          <p:cNvPr id="9114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a:spcBef>
                <a:spcPct val="0"/>
              </a:spcBef>
              <a:buClrTx/>
              <a:buSzTx/>
              <a:buFontTx/>
              <a:buNone/>
            </a:pPr>
            <a:fld id="{5251A97A-B9BF-E348-AD08-478702D918ED}" type="slidenum">
              <a:rPr lang="en-US" altLang="en-US" sz="1000">
                <a:latin typeface="Arial Black" charset="0"/>
              </a:rPr>
              <a:pPr>
                <a:spcBef>
                  <a:spcPct val="0"/>
                </a:spcBef>
                <a:buClrTx/>
                <a:buSzTx/>
                <a:buFontTx/>
                <a:buNone/>
              </a:pPr>
              <a:t>17</a:t>
            </a:fld>
            <a:endParaRPr lang="en-US" altLang="en-US" sz="1000">
              <a:latin typeface="Arial Black" charset="0"/>
            </a:endParaRPr>
          </a:p>
        </p:txBody>
      </p:sp>
      <p:pic>
        <p:nvPicPr>
          <p:cNvPr id="7" name="irc_mi" descr="http://start-newbusiness.com/wp-content/uploads/2010/06/04_how_to_start_new_busines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0462" y="4495800"/>
            <a:ext cx="1971675" cy="1828800"/>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r>
              <a:rPr lang="en-US" b="1" dirty="0"/>
              <a:t>A New Start</a:t>
            </a:r>
            <a:endParaRPr lang="en-US" altLang="en-US" b="1" dirty="0">
              <a:latin typeface="Lucida Bright" charset="0"/>
              <a:ea typeface="ＭＳ Ｐゴシック" charset="-128"/>
            </a:endParaRPr>
          </a:p>
        </p:txBody>
      </p:sp>
      <p:sp>
        <p:nvSpPr>
          <p:cNvPr id="3" name="Content Placeholder 2"/>
          <p:cNvSpPr>
            <a:spLocks noGrp="1"/>
          </p:cNvSpPr>
          <p:nvPr>
            <p:ph idx="1"/>
          </p:nvPr>
        </p:nvSpPr>
        <p:spPr>
          <a:xfrm>
            <a:off x="304800" y="1752600"/>
            <a:ext cx="8229600" cy="2819400"/>
          </a:xfrm>
        </p:spPr>
        <p:txBody>
          <a:bodyPr/>
          <a:lstStyle/>
          <a:p>
            <a:r>
              <a:rPr lang="en-US" dirty="0"/>
              <a:t> </a:t>
            </a:r>
            <a:r>
              <a:rPr lang="en-US" sz="2800" dirty="0"/>
              <a:t>Resident orientation </a:t>
            </a:r>
          </a:p>
          <a:p>
            <a:pPr marL="457200" lvl="1" indent="0">
              <a:buNone/>
            </a:pPr>
            <a:r>
              <a:rPr lang="en-US" sz="2400" dirty="0"/>
              <a:t>	Stressors of change	</a:t>
            </a:r>
          </a:p>
          <a:p>
            <a:pPr marL="457200" lvl="1" indent="0">
              <a:buNone/>
            </a:pPr>
            <a:r>
              <a:rPr lang="en-US" sz="2400" dirty="0"/>
              <a:t>	Resident video</a:t>
            </a:r>
          </a:p>
          <a:p>
            <a:pPr marL="457200" lvl="1" indent="0">
              <a:buNone/>
            </a:pPr>
            <a:r>
              <a:rPr lang="en-US" sz="2400" dirty="0"/>
              <a:t>	</a:t>
            </a:r>
            <a:r>
              <a:rPr lang="en-US" sz="2400" dirty="0" err="1"/>
              <a:t>Subcomittee</a:t>
            </a:r>
            <a:r>
              <a:rPr lang="en-US" sz="2400" dirty="0"/>
              <a:t> recruitment </a:t>
            </a:r>
          </a:p>
          <a:p>
            <a:r>
              <a:rPr lang="en-US" sz="2800" dirty="0"/>
              <a:t>Growth of the subcommittee for the new academic year</a:t>
            </a:r>
          </a:p>
        </p:txBody>
      </p:sp>
      <p:sp>
        <p:nvSpPr>
          <p:cNvPr id="93187"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charset="2"/>
              <a:buChar char="n"/>
              <a:defRPr sz="3200">
                <a:solidFill>
                  <a:schemeClr val="tx1"/>
                </a:solidFill>
                <a:latin typeface="Calibri"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Calibri"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Calibri"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Calibri"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9pPr>
          </a:lstStyle>
          <a:p>
            <a:pPr>
              <a:spcBef>
                <a:spcPct val="0"/>
              </a:spcBef>
              <a:buClrTx/>
              <a:buSzTx/>
              <a:buFontTx/>
              <a:buNone/>
            </a:pPr>
            <a:r>
              <a:rPr lang="en-US" altLang="en-US" sz="1000">
                <a:latin typeface="Arial" charset="0"/>
              </a:rPr>
              <a:t>Presented by Partners in Medical Education, Inc. 2016</a:t>
            </a:r>
          </a:p>
        </p:txBody>
      </p:sp>
      <p:sp>
        <p:nvSpPr>
          <p:cNvPr id="9318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charset="2"/>
              <a:buChar char="n"/>
              <a:defRPr sz="3200">
                <a:solidFill>
                  <a:schemeClr val="tx1"/>
                </a:solidFill>
                <a:latin typeface="Calibri"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Calibri"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Calibri"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Calibri"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9pPr>
          </a:lstStyle>
          <a:p>
            <a:pPr>
              <a:spcBef>
                <a:spcPct val="0"/>
              </a:spcBef>
              <a:buClrTx/>
              <a:buSzTx/>
              <a:buFontTx/>
              <a:buNone/>
            </a:pPr>
            <a:fld id="{072FF788-499B-4645-A72B-2EA8B1EEDC6F}" type="slidenum">
              <a:rPr lang="en-US" altLang="en-US" sz="1000">
                <a:latin typeface="Arial Black" charset="0"/>
              </a:rPr>
              <a:pPr>
                <a:spcBef>
                  <a:spcPct val="0"/>
                </a:spcBef>
                <a:buClrTx/>
                <a:buSzTx/>
                <a:buFontTx/>
                <a:buNone/>
              </a:pPr>
              <a:t>18</a:t>
            </a:fld>
            <a:endParaRPr lang="en-US" altLang="en-US" sz="1000">
              <a:latin typeface="Arial Black"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4242122"/>
            <a:ext cx="3948112" cy="19812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a:xfrm>
            <a:off x="457200" y="457200"/>
            <a:ext cx="8229600" cy="1143000"/>
          </a:xfrm>
        </p:spPr>
        <p:txBody>
          <a:bodyPr/>
          <a:lstStyle/>
          <a:p>
            <a:r>
              <a:rPr lang="en-US" b="1" dirty="0"/>
              <a:t>New Committee Initiatives</a:t>
            </a:r>
            <a:endParaRPr lang="en-US" altLang="en-US" b="1" dirty="0">
              <a:latin typeface="Lucida Bright" charset="0"/>
              <a:ea typeface="ＭＳ Ｐゴシック" charset="-128"/>
            </a:endParaRPr>
          </a:p>
        </p:txBody>
      </p:sp>
      <p:sp>
        <p:nvSpPr>
          <p:cNvPr id="95234" name="Content Placeholder 2"/>
          <p:cNvSpPr>
            <a:spLocks noGrp="1"/>
          </p:cNvSpPr>
          <p:nvPr>
            <p:ph idx="1"/>
          </p:nvPr>
        </p:nvSpPr>
        <p:spPr>
          <a:xfrm>
            <a:off x="457200" y="1905000"/>
            <a:ext cx="8229600" cy="1524000"/>
          </a:xfrm>
        </p:spPr>
        <p:txBody>
          <a:bodyPr/>
          <a:lstStyle/>
          <a:p>
            <a:r>
              <a:rPr lang="en-US" sz="2400" dirty="0"/>
              <a:t>All committee meetings agenda items</a:t>
            </a:r>
          </a:p>
          <a:p>
            <a:r>
              <a:rPr lang="en-US" sz="2400" dirty="0"/>
              <a:t>Workout classes</a:t>
            </a:r>
          </a:p>
          <a:p>
            <a:r>
              <a:rPr lang="en-US" sz="2400" dirty="0"/>
              <a:t>Selecting monthly activities for all </a:t>
            </a:r>
            <a:r>
              <a:rPr lang="en-US" sz="2400" dirty="0" smtClean="0"/>
              <a:t>residents</a:t>
            </a:r>
          </a:p>
          <a:p>
            <a:r>
              <a:rPr lang="en-US" sz="2400" dirty="0" smtClean="0"/>
              <a:t>What’s in the news? Held to higher standard</a:t>
            </a:r>
            <a:endParaRPr lang="en-US" sz="2400" dirty="0"/>
          </a:p>
          <a:p>
            <a:pPr marL="0" indent="0">
              <a:buNone/>
            </a:pPr>
            <a:endParaRPr lang="en-US" dirty="0"/>
          </a:p>
        </p:txBody>
      </p:sp>
      <p:sp>
        <p:nvSpPr>
          <p:cNvPr id="95235"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charset="2"/>
              <a:buChar char="n"/>
              <a:defRPr sz="3200">
                <a:solidFill>
                  <a:schemeClr val="tx1"/>
                </a:solidFill>
                <a:latin typeface="Calibri"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Calibri"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Calibri"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Calibri"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9pPr>
          </a:lstStyle>
          <a:p>
            <a:pPr>
              <a:spcBef>
                <a:spcPct val="0"/>
              </a:spcBef>
              <a:buClrTx/>
              <a:buSzTx/>
              <a:buFontTx/>
              <a:buNone/>
            </a:pPr>
            <a:r>
              <a:rPr lang="en-US" altLang="en-US" sz="1000">
                <a:latin typeface="Arial" charset="0"/>
              </a:rPr>
              <a:t>Presented by Partners in Medical Education, Inc. 2016</a:t>
            </a:r>
          </a:p>
        </p:txBody>
      </p:sp>
      <p:sp>
        <p:nvSpPr>
          <p:cNvPr id="9523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charset="2"/>
              <a:buChar char="n"/>
              <a:defRPr sz="3200">
                <a:solidFill>
                  <a:schemeClr val="tx1"/>
                </a:solidFill>
                <a:latin typeface="Calibri"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Calibri"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Calibri"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Calibri"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9pPr>
          </a:lstStyle>
          <a:p>
            <a:pPr>
              <a:spcBef>
                <a:spcPct val="0"/>
              </a:spcBef>
              <a:buClrTx/>
              <a:buSzTx/>
              <a:buFontTx/>
              <a:buNone/>
            </a:pPr>
            <a:fld id="{0B16E287-7A8D-9948-9402-9B2F18E35AE4}" type="slidenum">
              <a:rPr lang="en-US" altLang="en-US" sz="1000">
                <a:latin typeface="Arial Black" charset="0"/>
              </a:rPr>
              <a:pPr>
                <a:spcBef>
                  <a:spcPct val="0"/>
                </a:spcBef>
                <a:buClrTx/>
                <a:buSzTx/>
                <a:buFontTx/>
                <a:buNone/>
              </a:pPr>
              <a:t>19</a:t>
            </a:fld>
            <a:endParaRPr lang="en-US" altLang="en-US" sz="1000">
              <a:latin typeface="Arial Black" charset="0"/>
            </a:endParaRPr>
          </a:p>
        </p:txBody>
      </p:sp>
      <p:pic>
        <p:nvPicPr>
          <p:cNvPr id="7" name="Picture 6" descr="http://www.co.mendocino.ca.us/hr/images/4642101517_6c4d9d30a3.jpg"/>
          <p:cNvPicPr/>
          <p:nvPr/>
        </p:nvPicPr>
        <p:blipFill>
          <a:blip r:embed="rId3">
            <a:extLst>
              <a:ext uri="{28A0092B-C50C-407E-A947-70E740481C1C}">
                <a14:useLocalDpi xmlns:a14="http://schemas.microsoft.com/office/drawing/2010/main" val="0"/>
              </a:ext>
            </a:extLst>
          </a:blip>
          <a:srcRect/>
          <a:stretch>
            <a:fillRect/>
          </a:stretch>
        </p:blipFill>
        <p:spPr bwMode="auto">
          <a:xfrm>
            <a:off x="2787730" y="3886200"/>
            <a:ext cx="3797300" cy="254830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457200" y="381000"/>
            <a:ext cx="8229600" cy="1371600"/>
          </a:xfrm>
        </p:spPr>
        <p:txBody>
          <a:bodyPr/>
          <a:lstStyle/>
          <a:p>
            <a:pPr eaLnBrk="1" hangingPunct="1"/>
            <a:r>
              <a:rPr lang="en-US" altLang="en-US">
                <a:latin typeface="Lucida Bright" charset="0"/>
                <a:ea typeface="ＭＳ Ｐゴシック" charset="-128"/>
              </a:rPr>
              <a:t> </a:t>
            </a:r>
          </a:p>
        </p:txBody>
      </p:sp>
      <p:sp>
        <p:nvSpPr>
          <p:cNvPr id="60418" name="Rectangle 3"/>
          <p:cNvSpPr>
            <a:spLocks noGrp="1" noChangeArrowheads="1"/>
          </p:cNvSpPr>
          <p:nvPr>
            <p:ph idx="1"/>
          </p:nvPr>
        </p:nvSpPr>
        <p:spPr>
          <a:xfrm>
            <a:off x="304800" y="838200"/>
            <a:ext cx="8534400" cy="2209800"/>
          </a:xfrm>
        </p:spPr>
        <p:txBody>
          <a:bodyPr/>
          <a:lstStyle/>
          <a:p>
            <a:pPr algn="ctr" eaLnBrk="1" hangingPunct="1">
              <a:lnSpc>
                <a:spcPct val="90000"/>
              </a:lnSpc>
              <a:buFont typeface="Wingdings" charset="2"/>
              <a:buNone/>
            </a:pPr>
            <a:r>
              <a:rPr lang="en-US" altLang="en-US" sz="3600" b="1">
                <a:latin typeface="Lucida Bright" charset="0"/>
                <a:ea typeface="ＭＳ Ｐゴシック" charset="-128"/>
              </a:rPr>
              <a:t>Introducing Your Presenter…</a:t>
            </a:r>
            <a:endParaRPr lang="en-US" altLang="en-US" sz="3600" b="1" i="1">
              <a:latin typeface="Lucida Bright" charset="0"/>
              <a:ea typeface="ＭＳ Ｐゴシック" charset="-128"/>
            </a:endParaRPr>
          </a:p>
        </p:txBody>
      </p:sp>
      <p:sp>
        <p:nvSpPr>
          <p:cNvPr id="12" name="TextBox 11"/>
          <p:cNvSpPr txBox="1"/>
          <p:nvPr/>
        </p:nvSpPr>
        <p:spPr>
          <a:xfrm>
            <a:off x="2919702" y="1739096"/>
            <a:ext cx="5562600" cy="4770537"/>
          </a:xfrm>
          <a:prstGeom prst="rect">
            <a:avLst/>
          </a:prstGeom>
          <a:noFill/>
        </p:spPr>
        <p:txBody>
          <a:bodyPr wrap="square">
            <a:spAutoFit/>
          </a:bodyPr>
          <a:lstStyle/>
          <a:p>
            <a:pPr algn="ctr">
              <a:defRPr/>
            </a:pPr>
            <a:r>
              <a:rPr lang="en-US" dirty="0" smtClean="0">
                <a:solidFill>
                  <a:srgbClr val="336600"/>
                </a:solidFill>
                <a:latin typeface="Lucida Bright" pitchFamily="18" charset="0"/>
              </a:rPr>
              <a:t>Amy </a:t>
            </a:r>
            <a:r>
              <a:rPr lang="en-US" dirty="0" err="1" smtClean="0">
                <a:solidFill>
                  <a:srgbClr val="336600"/>
                </a:solidFill>
                <a:latin typeface="Lucida Bright" pitchFamily="18" charset="0"/>
              </a:rPr>
              <a:t>Lefkovic</a:t>
            </a:r>
            <a:r>
              <a:rPr lang="en-US" dirty="0" smtClean="0">
                <a:solidFill>
                  <a:srgbClr val="336600"/>
                </a:solidFill>
                <a:latin typeface="Lucida Bright" pitchFamily="18" charset="0"/>
              </a:rPr>
              <a:t>, MHA</a:t>
            </a:r>
            <a:endParaRPr lang="en-US" dirty="0">
              <a:solidFill>
                <a:srgbClr val="336600"/>
              </a:solidFill>
              <a:latin typeface="Lucida Bright" pitchFamily="18" charset="0"/>
            </a:endParaRPr>
          </a:p>
          <a:p>
            <a:pPr algn="ctr">
              <a:defRPr/>
            </a:pPr>
            <a:r>
              <a:rPr lang="en-US" dirty="0" smtClean="0">
                <a:solidFill>
                  <a:srgbClr val="003300"/>
                </a:solidFill>
                <a:latin typeface="Lucida Bright" pitchFamily="18" charset="0"/>
              </a:rPr>
              <a:t>Guest Speaker</a:t>
            </a:r>
            <a:endParaRPr lang="en-US" dirty="0">
              <a:solidFill>
                <a:srgbClr val="003300"/>
              </a:solidFill>
              <a:latin typeface="Lucida Bright" pitchFamily="18" charset="0"/>
            </a:endParaRPr>
          </a:p>
          <a:p>
            <a:pPr marL="171450" indent="-171450" algn="ctr">
              <a:buFont typeface="Arial" pitchFamily="34" charset="0"/>
              <a:buChar char="•"/>
              <a:defRPr/>
            </a:pPr>
            <a:endParaRPr lang="en-US" sz="1200" dirty="0">
              <a:solidFill>
                <a:srgbClr val="003300"/>
              </a:solidFill>
              <a:latin typeface="Lucida Bright" pitchFamily="18" charset="0"/>
            </a:endParaRPr>
          </a:p>
          <a:p>
            <a:pPr marL="171450" indent="-171450">
              <a:buFont typeface="Arial" pitchFamily="34" charset="0"/>
              <a:buChar char="•"/>
              <a:defRPr/>
            </a:pPr>
            <a:r>
              <a:rPr lang="en-US" sz="1600" dirty="0" smtClean="0">
                <a:latin typeface="Lucida Bright" pitchFamily="18" charset="0"/>
              </a:rPr>
              <a:t>Received </a:t>
            </a:r>
            <a:r>
              <a:rPr lang="en-US" sz="1600" dirty="0" smtClean="0">
                <a:latin typeface="Lucida Bright" pitchFamily="18" charset="0"/>
              </a:rPr>
              <a:t>her Bachelors Degree in Health Information Management from Kean University</a:t>
            </a:r>
            <a:endParaRPr lang="en-US" sz="1600" dirty="0">
              <a:latin typeface="Lucida Bright" pitchFamily="18" charset="0"/>
            </a:endParaRPr>
          </a:p>
          <a:p>
            <a:pPr>
              <a:defRPr/>
            </a:pPr>
            <a:endParaRPr lang="en-US" sz="1600" dirty="0">
              <a:latin typeface="Lucida Bright" pitchFamily="18" charset="0"/>
            </a:endParaRPr>
          </a:p>
          <a:p>
            <a:pPr marL="171450" indent="-171450">
              <a:buFont typeface="Arial" pitchFamily="34" charset="0"/>
              <a:buChar char="•"/>
              <a:defRPr/>
            </a:pPr>
            <a:r>
              <a:rPr lang="en-US" sz="1600" dirty="0" smtClean="0">
                <a:latin typeface="Lucida Bright" pitchFamily="18" charset="0"/>
              </a:rPr>
              <a:t>Began </a:t>
            </a:r>
            <a:r>
              <a:rPr lang="en-US" sz="1600" dirty="0" smtClean="0">
                <a:latin typeface="Lucida Bright" pitchFamily="18" charset="0"/>
              </a:rPr>
              <a:t>her career in Graduate Medical Education (GME) at Hospital for Special Surgery as the Radiology Fellowship Program Coordinator</a:t>
            </a:r>
            <a:r>
              <a:rPr lang="en-US" sz="1600" dirty="0">
                <a:latin typeface="Lucida Bright" pitchFamily="18" charset="0"/>
              </a:rPr>
              <a:t/>
            </a:r>
            <a:br>
              <a:rPr lang="en-US" sz="1600" dirty="0">
                <a:latin typeface="Lucida Bright" pitchFamily="18" charset="0"/>
              </a:rPr>
            </a:br>
            <a:endParaRPr lang="en-US" sz="1600" dirty="0">
              <a:latin typeface="Lucida Bright" pitchFamily="18" charset="0"/>
            </a:endParaRPr>
          </a:p>
          <a:p>
            <a:pPr marL="171450" indent="-171450">
              <a:buFont typeface="Arial" pitchFamily="34" charset="0"/>
              <a:buChar char="•"/>
              <a:defRPr/>
            </a:pPr>
            <a:r>
              <a:rPr lang="en-US" sz="1600" dirty="0" smtClean="0">
                <a:latin typeface="Lucida Bright" pitchFamily="18" charset="0"/>
              </a:rPr>
              <a:t>Received </a:t>
            </a:r>
            <a:r>
              <a:rPr lang="en-US" sz="1600" dirty="0" smtClean="0">
                <a:latin typeface="Lucida Bright" pitchFamily="18" charset="0"/>
              </a:rPr>
              <a:t>her Masters degree in Healthcare Administration from Seton Hall University</a:t>
            </a:r>
            <a:endParaRPr lang="en-US" sz="1600" dirty="0">
              <a:latin typeface="Lucida Bright" pitchFamily="18" charset="0"/>
            </a:endParaRPr>
          </a:p>
          <a:p>
            <a:pPr marL="171450" indent="-171450">
              <a:buFont typeface="Arial" pitchFamily="34" charset="0"/>
              <a:buChar char="•"/>
              <a:defRPr/>
            </a:pPr>
            <a:endParaRPr lang="en-US" sz="1600" dirty="0">
              <a:latin typeface="Lucida Bright" pitchFamily="18" charset="0"/>
            </a:endParaRPr>
          </a:p>
          <a:p>
            <a:pPr marL="171450" indent="-171450">
              <a:buFont typeface="Arial" pitchFamily="34" charset="0"/>
              <a:buChar char="•"/>
              <a:defRPr/>
            </a:pPr>
            <a:r>
              <a:rPr lang="en-US" sz="1600" dirty="0" smtClean="0">
                <a:latin typeface="Lucida Bright" pitchFamily="18" charset="0"/>
              </a:rPr>
              <a:t>Continued </a:t>
            </a:r>
            <a:r>
              <a:rPr lang="en-US" sz="1600" dirty="0" smtClean="0">
                <a:latin typeface="Lucida Bright" pitchFamily="18" charset="0"/>
              </a:rPr>
              <a:t>her career in GME at Lutheran Medical Center as the OB/GYN Residency Coordinator</a:t>
            </a:r>
            <a:endParaRPr lang="en-US" sz="1600" dirty="0">
              <a:latin typeface="Lucida Bright" pitchFamily="18" charset="0"/>
            </a:endParaRPr>
          </a:p>
          <a:p>
            <a:pPr marL="171450" indent="-171450">
              <a:buFont typeface="Arial" pitchFamily="34" charset="0"/>
              <a:buChar char="•"/>
              <a:defRPr/>
            </a:pPr>
            <a:endParaRPr lang="en-US" sz="1600" dirty="0">
              <a:latin typeface="Lucida Bright" pitchFamily="18" charset="0"/>
            </a:endParaRPr>
          </a:p>
          <a:p>
            <a:pPr marL="171450" indent="-171450">
              <a:buFont typeface="Arial" pitchFamily="34" charset="0"/>
              <a:buChar char="•"/>
              <a:defRPr/>
            </a:pPr>
            <a:r>
              <a:rPr lang="en-US" sz="1600" dirty="0" smtClean="0">
                <a:latin typeface="Lucida Bright" pitchFamily="18" charset="0"/>
              </a:rPr>
              <a:t>Is </a:t>
            </a:r>
            <a:r>
              <a:rPr lang="en-US" sz="1600" dirty="0" smtClean="0">
                <a:latin typeface="Lucida Bright" pitchFamily="18" charset="0"/>
              </a:rPr>
              <a:t>currently the Manager of GME and Academic Affairs at Staten Island University Hospital</a:t>
            </a:r>
            <a:endParaRPr lang="en-US" sz="1600" dirty="0">
              <a:latin typeface="Lucida Bright" pitchFamily="18" charset="0"/>
            </a:endParaRPr>
          </a:p>
          <a:p>
            <a:pPr marL="171450" indent="-171450" algn="ctr">
              <a:buFont typeface="Arial" pitchFamily="34" charset="0"/>
              <a:buChar char="•"/>
              <a:defRPr/>
            </a:pPr>
            <a:endParaRPr lang="en-US" sz="1200" dirty="0">
              <a:solidFill>
                <a:srgbClr val="003300"/>
              </a:solidFill>
              <a:latin typeface="Comic Sans MS" pitchFamily="66" charset="0"/>
            </a:endParaRPr>
          </a:p>
        </p:txBody>
      </p:sp>
      <p:sp>
        <p:nvSpPr>
          <p:cNvPr id="60421"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charset="2"/>
              <a:buChar char="n"/>
              <a:defRPr sz="3200">
                <a:solidFill>
                  <a:schemeClr val="tx1"/>
                </a:solidFill>
                <a:latin typeface="Calibri"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Calibri"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Calibri"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Calibri"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9pPr>
          </a:lstStyle>
          <a:p>
            <a:pPr>
              <a:spcBef>
                <a:spcPct val="0"/>
              </a:spcBef>
              <a:buClrTx/>
              <a:buSzTx/>
              <a:buFontTx/>
              <a:buNone/>
            </a:pPr>
            <a:r>
              <a:rPr lang="en-US" altLang="en-US" sz="1000" dirty="0">
                <a:latin typeface="Arial" charset="0"/>
              </a:rPr>
              <a:t>Presented by Partners in Medical Education, Inc. 2016</a:t>
            </a:r>
          </a:p>
        </p:txBody>
      </p:sp>
      <p:sp>
        <p:nvSpPr>
          <p:cNvPr id="60422"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charset="2"/>
              <a:buChar char="n"/>
              <a:defRPr sz="3200">
                <a:solidFill>
                  <a:schemeClr val="tx1"/>
                </a:solidFill>
                <a:latin typeface="Calibri"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Calibri"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Calibri"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Calibri"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9pPr>
          </a:lstStyle>
          <a:p>
            <a:pPr>
              <a:spcBef>
                <a:spcPct val="0"/>
              </a:spcBef>
              <a:buClrTx/>
              <a:buSzTx/>
              <a:buFontTx/>
              <a:buNone/>
            </a:pPr>
            <a:fld id="{957D6BA0-D6EB-4044-A459-6CF1CED3BCBD}" type="slidenum">
              <a:rPr lang="en-US" altLang="en-US" sz="1000">
                <a:latin typeface="Arial Black" charset="0"/>
              </a:rPr>
              <a:pPr>
                <a:spcBef>
                  <a:spcPct val="0"/>
                </a:spcBef>
                <a:buClrTx/>
                <a:buSzTx/>
                <a:buFontTx/>
                <a:buNone/>
              </a:pPr>
              <a:t>2</a:t>
            </a:fld>
            <a:endParaRPr lang="en-US" altLang="en-US" sz="1000" dirty="0">
              <a:latin typeface="Arial Black"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016" y="2563900"/>
            <a:ext cx="2447984" cy="2236700"/>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charset="2"/>
              <a:buChar char="n"/>
              <a:defRPr sz="3200">
                <a:solidFill>
                  <a:schemeClr val="tx1"/>
                </a:solidFill>
                <a:latin typeface="Calibri"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Calibri"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Calibri"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Calibri"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9pPr>
          </a:lstStyle>
          <a:p>
            <a:pPr>
              <a:spcBef>
                <a:spcPct val="0"/>
              </a:spcBef>
              <a:buClrTx/>
              <a:buSzTx/>
              <a:buFontTx/>
              <a:buNone/>
            </a:pPr>
            <a:r>
              <a:rPr lang="en-US" altLang="en-US" sz="1000">
                <a:latin typeface="Arial" charset="0"/>
              </a:rPr>
              <a:t>Presented by Partners in Medical Education, Inc. 2016</a:t>
            </a:r>
          </a:p>
        </p:txBody>
      </p:sp>
      <p:sp>
        <p:nvSpPr>
          <p:cNvPr id="9728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charset="2"/>
              <a:buChar char="n"/>
              <a:defRPr sz="3200">
                <a:solidFill>
                  <a:schemeClr val="tx1"/>
                </a:solidFill>
                <a:latin typeface="Calibri"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Calibri"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Calibri"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Calibri"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9pPr>
          </a:lstStyle>
          <a:p>
            <a:pPr>
              <a:spcBef>
                <a:spcPct val="0"/>
              </a:spcBef>
              <a:buClrTx/>
              <a:buSzTx/>
              <a:buFontTx/>
              <a:buNone/>
            </a:pPr>
            <a:fld id="{8AFB3A7A-7866-8844-9374-AFDE1A941156}" type="slidenum">
              <a:rPr lang="en-US" altLang="en-US" sz="1000">
                <a:latin typeface="Arial Black" charset="0"/>
              </a:rPr>
              <a:pPr>
                <a:spcBef>
                  <a:spcPct val="0"/>
                </a:spcBef>
                <a:buClrTx/>
                <a:buSzTx/>
                <a:buFontTx/>
                <a:buNone/>
              </a:pPr>
              <a:t>20</a:t>
            </a:fld>
            <a:endParaRPr lang="en-US" altLang="en-US" sz="1000">
              <a:latin typeface="Arial Black"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685800"/>
            <a:ext cx="4038600" cy="3550629"/>
          </a:xfrm>
          <a:prstGeom prst="rect">
            <a:avLst/>
          </a:prstGeom>
        </p:spPr>
      </p:pic>
      <p:pic>
        <p:nvPicPr>
          <p:cNvPr id="9"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836530" y="3224979"/>
            <a:ext cx="3543300" cy="2823568"/>
          </a:xfrm>
        </p:spPr>
      </p:pic>
      <p:sp>
        <p:nvSpPr>
          <p:cNvPr id="11" name="TextBox 10"/>
          <p:cNvSpPr txBox="1"/>
          <p:nvPr/>
        </p:nvSpPr>
        <p:spPr>
          <a:xfrm>
            <a:off x="4893680" y="685800"/>
            <a:ext cx="3429000" cy="1938992"/>
          </a:xfrm>
          <a:prstGeom prst="rect">
            <a:avLst/>
          </a:prstGeom>
          <a:noFill/>
        </p:spPr>
        <p:txBody>
          <a:bodyPr wrap="square" rtlCol="0">
            <a:spAutoFit/>
          </a:bodyPr>
          <a:lstStyle/>
          <a:p>
            <a:pPr algn="ctr"/>
            <a:r>
              <a:rPr lang="en-US" sz="4000" dirty="0" smtClean="0">
                <a:latin typeface="Lucida Bright" charset="0"/>
                <a:ea typeface="Lucida Bright" charset="0"/>
                <a:cs typeface="Lucida Bright" charset="0"/>
              </a:rPr>
              <a:t>Academic Affairs awareness</a:t>
            </a:r>
            <a:endParaRPr lang="en-US" sz="4000" dirty="0">
              <a:latin typeface="Lucida Bright" charset="0"/>
              <a:ea typeface="Lucida Bright" charset="0"/>
              <a:cs typeface="Lucida Bright"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a:xfrm>
            <a:off x="457199" y="228056"/>
            <a:ext cx="8229600" cy="1371600"/>
          </a:xfrm>
        </p:spPr>
        <p:txBody>
          <a:bodyPr/>
          <a:lstStyle/>
          <a:p>
            <a:r>
              <a:rPr lang="en-US" b="1" dirty="0"/>
              <a:t>Appreciation</a:t>
            </a:r>
            <a:endParaRPr lang="en-US" altLang="en-US" b="1" dirty="0">
              <a:latin typeface="Lucida Bright" charset="0"/>
              <a:ea typeface="ＭＳ Ｐゴシック" charset="-128"/>
            </a:endParaRPr>
          </a:p>
        </p:txBody>
      </p:sp>
      <p:sp>
        <p:nvSpPr>
          <p:cNvPr id="9933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charset="2"/>
              <a:buChar char="n"/>
              <a:defRPr sz="3200">
                <a:solidFill>
                  <a:schemeClr val="tx1"/>
                </a:solidFill>
                <a:latin typeface="Calibri"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Calibri"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Calibri"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Calibri"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9pPr>
          </a:lstStyle>
          <a:p>
            <a:pPr>
              <a:spcBef>
                <a:spcPct val="0"/>
              </a:spcBef>
              <a:buClrTx/>
              <a:buSzTx/>
              <a:buFontTx/>
              <a:buNone/>
            </a:pPr>
            <a:r>
              <a:rPr lang="en-US" altLang="en-US" sz="1000" dirty="0">
                <a:latin typeface="Arial" charset="0"/>
              </a:rPr>
              <a:t>Presented by Partners in Medical Education, Inc. 2016</a:t>
            </a:r>
          </a:p>
        </p:txBody>
      </p:sp>
      <p:sp>
        <p:nvSpPr>
          <p:cNvPr id="9933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charset="2"/>
              <a:buChar char="n"/>
              <a:defRPr sz="3200">
                <a:solidFill>
                  <a:schemeClr val="tx1"/>
                </a:solidFill>
                <a:latin typeface="Calibri"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Calibri"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Calibri"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Calibri"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9pPr>
          </a:lstStyle>
          <a:p>
            <a:pPr>
              <a:spcBef>
                <a:spcPct val="0"/>
              </a:spcBef>
              <a:buClrTx/>
              <a:buSzTx/>
              <a:buFontTx/>
              <a:buNone/>
            </a:pPr>
            <a:fld id="{5DDF0B16-246C-C344-88B0-9F74C36BEF43}" type="slidenum">
              <a:rPr lang="en-US" altLang="en-US" sz="1000">
                <a:latin typeface="Arial Black" charset="0"/>
              </a:rPr>
              <a:pPr>
                <a:spcBef>
                  <a:spcPct val="0"/>
                </a:spcBef>
                <a:buClrTx/>
                <a:buSzTx/>
                <a:buFontTx/>
                <a:buNone/>
              </a:pPr>
              <a:t>21</a:t>
            </a:fld>
            <a:endParaRPr lang="en-US" altLang="en-US" sz="1000">
              <a:latin typeface="Arial Black" charset="0"/>
            </a:endParaRPr>
          </a:p>
        </p:txBody>
      </p:sp>
      <p:sp>
        <p:nvSpPr>
          <p:cNvPr id="2" name="Rectangle 1"/>
          <p:cNvSpPr/>
          <p:nvPr/>
        </p:nvSpPr>
        <p:spPr>
          <a:xfrm>
            <a:off x="914400" y="1447800"/>
            <a:ext cx="7315200" cy="2308324"/>
          </a:xfrm>
          <a:prstGeom prst="rect">
            <a:avLst/>
          </a:prstGeom>
        </p:spPr>
        <p:txBody>
          <a:bodyPr wrap="square">
            <a:spAutoFit/>
          </a:bodyPr>
          <a:lstStyle/>
          <a:p>
            <a:pPr marL="342900" indent="-342900">
              <a:buFont typeface="Arial" charset="0"/>
              <a:buChar char="•"/>
            </a:pPr>
            <a:r>
              <a:rPr lang="en-US" sz="2400" b="0" dirty="0">
                <a:latin typeface="Lucida Bright" charset="0"/>
                <a:ea typeface="Lucida Bright" charset="0"/>
                <a:cs typeface="Lucida Bright" charset="0"/>
              </a:rPr>
              <a:t>Coordinator appreciation day – August 2015</a:t>
            </a:r>
          </a:p>
          <a:p>
            <a:r>
              <a:rPr lang="en-US" sz="2400" b="0" dirty="0">
                <a:latin typeface="Lucida Bright" charset="0"/>
                <a:ea typeface="Lucida Bright" charset="0"/>
                <a:cs typeface="Lucida Bright" charset="0"/>
              </a:rPr>
              <a:t>	Thanked me!!</a:t>
            </a:r>
          </a:p>
          <a:p>
            <a:pPr marL="342900" indent="-342900">
              <a:buFont typeface="Arial" charset="0"/>
              <a:buChar char="•"/>
            </a:pPr>
            <a:r>
              <a:rPr lang="en-US" sz="2400" b="0" dirty="0">
                <a:latin typeface="Lucida Bright" charset="0"/>
                <a:ea typeface="Lucida Bright" charset="0"/>
                <a:cs typeface="Lucida Bright" charset="0"/>
              </a:rPr>
              <a:t>Holiday fundraiser participation – Nov 2015</a:t>
            </a:r>
          </a:p>
          <a:p>
            <a:pPr marL="342900" indent="-342900">
              <a:buFont typeface="Arial" charset="0"/>
              <a:buChar char="•"/>
            </a:pPr>
            <a:r>
              <a:rPr lang="en-US" sz="2400" b="0" dirty="0">
                <a:latin typeface="Lucida Bright" charset="0"/>
                <a:ea typeface="Lucida Bright" charset="0"/>
                <a:cs typeface="Lucida Bright" charset="0"/>
              </a:rPr>
              <a:t>Resident appreciation week – February </a:t>
            </a:r>
            <a:r>
              <a:rPr lang="en-US" sz="2400" b="0" dirty="0" smtClean="0">
                <a:latin typeface="Lucida Bright" charset="0"/>
                <a:ea typeface="Lucida Bright" charset="0"/>
                <a:cs typeface="Lucida Bright" charset="0"/>
              </a:rPr>
              <a:t>2016</a:t>
            </a:r>
          </a:p>
          <a:p>
            <a:pPr marL="1257300" lvl="2" indent="-342900">
              <a:buFont typeface="Arial" charset="0"/>
              <a:buChar char="•"/>
            </a:pPr>
            <a:r>
              <a:rPr lang="en-US" sz="2400" b="0" dirty="0" smtClean="0">
                <a:latin typeface="Lucida Bright" charset="0"/>
                <a:ea typeface="Lucida Bright" charset="0"/>
                <a:cs typeface="Lucida Bright" charset="0"/>
              </a:rPr>
              <a:t>Keeping culture and religion in mind</a:t>
            </a:r>
            <a:endParaRPr lang="en-US" sz="2400" b="0" dirty="0">
              <a:latin typeface="Lucida Bright" charset="0"/>
              <a:ea typeface="Lucida Bright" charset="0"/>
              <a:cs typeface="Lucida Bright" charset="0"/>
            </a:endParaRPr>
          </a:p>
          <a:p>
            <a:pPr marL="342900" indent="-342900">
              <a:buFont typeface="Arial" charset="0"/>
              <a:buChar char="•"/>
            </a:pPr>
            <a:r>
              <a:rPr lang="en-US" sz="2400" b="0" dirty="0">
                <a:latin typeface="Lucida Bright" charset="0"/>
                <a:ea typeface="Lucida Bright" charset="0"/>
                <a:cs typeface="Lucida Bright" charset="0"/>
              </a:rPr>
              <a:t>Movie night – Winter 2016</a:t>
            </a:r>
          </a:p>
        </p:txBody>
      </p:sp>
      <p:pic>
        <p:nvPicPr>
          <p:cNvPr id="9" name="Picture 8" descr="http://lh6.ggpht.com/-fCJ3dI-NzuI/SmRdwGFp6UI/AAAAAAAAMGU/YzGdcPng4aA/Fotolia_5006226_X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9487" y="3865216"/>
            <a:ext cx="2333625" cy="2392830"/>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a:xfrm>
            <a:off x="457200" y="381000"/>
            <a:ext cx="8229600" cy="1371600"/>
          </a:xfrm>
        </p:spPr>
        <p:txBody>
          <a:bodyPr/>
          <a:lstStyle/>
          <a:p>
            <a:r>
              <a:rPr lang="en-US" b="1" dirty="0"/>
              <a:t>But Lets Not Forget…</a:t>
            </a:r>
            <a:endParaRPr lang="en-US" altLang="en-US" b="1" dirty="0">
              <a:latin typeface="Lucida Bright" charset="0"/>
              <a:ea typeface="ＭＳ Ｐゴシック" charset="-128"/>
            </a:endParaRPr>
          </a:p>
        </p:txBody>
      </p:sp>
      <p:sp>
        <p:nvSpPr>
          <p:cNvPr id="101378" name="Content Placeholder 2"/>
          <p:cNvSpPr>
            <a:spLocks noGrp="1"/>
          </p:cNvSpPr>
          <p:nvPr>
            <p:ph idx="1"/>
          </p:nvPr>
        </p:nvSpPr>
        <p:spPr>
          <a:xfrm>
            <a:off x="228600" y="1752600"/>
            <a:ext cx="8686800" cy="3657600"/>
          </a:xfrm>
        </p:spPr>
        <p:txBody>
          <a:bodyPr/>
          <a:lstStyle/>
          <a:p>
            <a:pPr marL="0" indent="0">
              <a:buNone/>
            </a:pPr>
            <a:r>
              <a:rPr lang="en-US" sz="2800" dirty="0" smtClean="0"/>
              <a:t>                   American </a:t>
            </a:r>
            <a:r>
              <a:rPr lang="en-US" sz="2800" dirty="0" err="1"/>
              <a:t>Balint</a:t>
            </a:r>
            <a:r>
              <a:rPr lang="en-US" sz="2800" dirty="0"/>
              <a:t> Society</a:t>
            </a:r>
          </a:p>
          <a:p>
            <a:pPr marL="0" indent="0">
              <a:buNone/>
            </a:pPr>
            <a:endParaRPr lang="en-US" sz="1600" dirty="0"/>
          </a:p>
          <a:p>
            <a:pPr marL="0" indent="0">
              <a:buNone/>
            </a:pPr>
            <a:r>
              <a:rPr lang="en-US" sz="2800" dirty="0"/>
              <a:t>Mission </a:t>
            </a:r>
            <a:r>
              <a:rPr lang="en-US" sz="2800" dirty="0" smtClean="0"/>
              <a:t>Statement:</a:t>
            </a:r>
            <a:endParaRPr lang="en-US" sz="2800" dirty="0"/>
          </a:p>
          <a:p>
            <a:pPr marL="0" indent="0">
              <a:buNone/>
            </a:pPr>
            <a:endParaRPr lang="en-US" sz="1400" dirty="0"/>
          </a:p>
          <a:p>
            <a:pPr marL="0" indent="0" algn="just">
              <a:buNone/>
            </a:pPr>
            <a:r>
              <a:rPr lang="en-US" sz="2400" dirty="0"/>
              <a:t>The American </a:t>
            </a:r>
            <a:r>
              <a:rPr lang="en-US" sz="2400" dirty="0" err="1"/>
              <a:t>Balint</a:t>
            </a:r>
            <a:r>
              <a:rPr lang="en-US" sz="2400" dirty="0"/>
              <a:t> Society strives to: Develop &amp; Support professionals who lead or are members of </a:t>
            </a:r>
            <a:r>
              <a:rPr lang="en-US" sz="2400" dirty="0" err="1"/>
              <a:t>Balint</a:t>
            </a:r>
            <a:r>
              <a:rPr lang="en-US" sz="2400" dirty="0"/>
              <a:t> groups. Promote &amp; Encourage increased participation in </a:t>
            </a:r>
            <a:r>
              <a:rPr lang="en-US" sz="2400" dirty="0" err="1"/>
              <a:t>Balint</a:t>
            </a:r>
            <a:r>
              <a:rPr lang="en-US" sz="2400" dirty="0"/>
              <a:t> group work. Teach &amp; Study the nature, use and effectiveness of </a:t>
            </a:r>
            <a:r>
              <a:rPr lang="en-US" sz="2400" dirty="0" err="1"/>
              <a:t>Balint</a:t>
            </a:r>
            <a:r>
              <a:rPr lang="en-US" sz="2400" dirty="0"/>
              <a:t> groups. </a:t>
            </a:r>
          </a:p>
          <a:p>
            <a:pPr marL="0" indent="0">
              <a:buNone/>
            </a:pPr>
            <a:endParaRPr lang="en-US" sz="2800" dirty="0"/>
          </a:p>
        </p:txBody>
      </p:sp>
      <p:sp>
        <p:nvSpPr>
          <p:cNvPr id="101379"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charset="2"/>
              <a:buChar char="n"/>
              <a:defRPr sz="3200">
                <a:solidFill>
                  <a:schemeClr val="tx1"/>
                </a:solidFill>
                <a:latin typeface="Calibri"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Calibri"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Calibri"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Calibri"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9pPr>
          </a:lstStyle>
          <a:p>
            <a:pPr>
              <a:spcBef>
                <a:spcPct val="0"/>
              </a:spcBef>
              <a:buClrTx/>
              <a:buSzTx/>
              <a:buFontTx/>
              <a:buNone/>
            </a:pPr>
            <a:r>
              <a:rPr lang="en-US" altLang="en-US" sz="1000">
                <a:latin typeface="Arial" charset="0"/>
              </a:rPr>
              <a:t>Presented by Partners in Medical Education, Inc. 2016</a:t>
            </a:r>
          </a:p>
        </p:txBody>
      </p:sp>
      <p:sp>
        <p:nvSpPr>
          <p:cNvPr id="10138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charset="2"/>
              <a:buChar char="n"/>
              <a:defRPr sz="3200">
                <a:solidFill>
                  <a:schemeClr val="tx1"/>
                </a:solidFill>
                <a:latin typeface="Calibri"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Calibri"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Calibri"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Calibri"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9pPr>
          </a:lstStyle>
          <a:p>
            <a:pPr>
              <a:spcBef>
                <a:spcPct val="0"/>
              </a:spcBef>
              <a:buClrTx/>
              <a:buSzTx/>
              <a:buFontTx/>
              <a:buNone/>
            </a:pPr>
            <a:fld id="{9752689B-8438-0145-842C-F96DF7C3F962}" type="slidenum">
              <a:rPr lang="en-US" altLang="en-US" sz="1000">
                <a:latin typeface="Arial Black" charset="0"/>
              </a:rPr>
              <a:pPr>
                <a:spcBef>
                  <a:spcPct val="0"/>
                </a:spcBef>
                <a:buClrTx/>
                <a:buSzTx/>
                <a:buFontTx/>
                <a:buNone/>
              </a:pPr>
              <a:t>22</a:t>
            </a:fld>
            <a:endParaRPr lang="en-US" altLang="en-US" sz="1000">
              <a:latin typeface="Arial Black"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457200" y="457200"/>
            <a:ext cx="8229600" cy="1143000"/>
          </a:xfrm>
        </p:spPr>
        <p:txBody>
          <a:bodyPr/>
          <a:lstStyle/>
          <a:p>
            <a:r>
              <a:rPr lang="en-US" b="1" dirty="0"/>
              <a:t>American </a:t>
            </a:r>
            <a:r>
              <a:rPr lang="en-US" b="1" dirty="0" err="1"/>
              <a:t>Balint</a:t>
            </a:r>
            <a:r>
              <a:rPr lang="en-US" b="1" dirty="0"/>
              <a:t> Society Cont.</a:t>
            </a:r>
            <a:endParaRPr lang="en-US" altLang="en-US" b="1" dirty="0">
              <a:latin typeface="Lucida Bright" charset="0"/>
              <a:ea typeface="ＭＳ Ｐゴシック" charset="-128"/>
            </a:endParaRPr>
          </a:p>
        </p:txBody>
      </p:sp>
      <p:sp>
        <p:nvSpPr>
          <p:cNvPr id="27652" name="Content Placeholder 2"/>
          <p:cNvSpPr>
            <a:spLocks noGrp="1"/>
          </p:cNvSpPr>
          <p:nvPr>
            <p:ph idx="1"/>
          </p:nvPr>
        </p:nvSpPr>
        <p:spPr>
          <a:xfrm>
            <a:off x="304800" y="1943100"/>
            <a:ext cx="8229600" cy="3543300"/>
          </a:xfrm>
        </p:spPr>
        <p:txBody>
          <a:bodyPr/>
          <a:lstStyle/>
          <a:p>
            <a:pPr marL="0" indent="0">
              <a:buNone/>
            </a:pPr>
            <a:r>
              <a:rPr lang="en-US" sz="2400" dirty="0"/>
              <a:t>Vision </a:t>
            </a:r>
            <a:r>
              <a:rPr lang="en-US" sz="2400" dirty="0" smtClean="0"/>
              <a:t>Statement:</a:t>
            </a:r>
          </a:p>
          <a:p>
            <a:pPr marL="0" indent="0">
              <a:buNone/>
            </a:pPr>
            <a:endParaRPr lang="en-US" sz="2400" dirty="0"/>
          </a:p>
          <a:p>
            <a:pPr marL="0" indent="0" algn="just">
              <a:buNone/>
            </a:pPr>
            <a:r>
              <a:rPr lang="en-US" sz="2000" dirty="0" smtClean="0"/>
              <a:t>The </a:t>
            </a:r>
            <a:r>
              <a:rPr lang="en-US" sz="2000" dirty="0"/>
              <a:t>vision of the American </a:t>
            </a:r>
            <a:r>
              <a:rPr lang="en-US" sz="2000" dirty="0" err="1"/>
              <a:t>Balint</a:t>
            </a:r>
            <a:r>
              <a:rPr lang="en-US" sz="2000" dirty="0"/>
              <a:t> Society is for relationships of profound trust, such as those between physicians and patients, to grow in respect and healing power.  Utilizing the empathy fostered through creative engagement with trusted peers in a safe environment, clinicians can improve their understanding of both themselves and others, so that patients and clients are increasingly heard, supported and empowered to become healthier and happier. </a:t>
            </a:r>
          </a:p>
        </p:txBody>
      </p:sp>
      <p:sp>
        <p:nvSpPr>
          <p:cNvPr id="10342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charset="2"/>
              <a:buChar char="n"/>
              <a:defRPr sz="3200">
                <a:solidFill>
                  <a:schemeClr val="tx1"/>
                </a:solidFill>
                <a:latin typeface="Calibri"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Calibri"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Calibri"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Calibri"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9pPr>
          </a:lstStyle>
          <a:p>
            <a:pPr>
              <a:spcBef>
                <a:spcPct val="0"/>
              </a:spcBef>
              <a:buClrTx/>
              <a:buSzTx/>
              <a:buFontTx/>
              <a:buNone/>
            </a:pPr>
            <a:r>
              <a:rPr lang="en-US" altLang="en-US" sz="1000">
                <a:latin typeface="Arial" charset="0"/>
              </a:rPr>
              <a:t>Presented by Partners in Medical Education, Inc. 2016</a:t>
            </a:r>
          </a:p>
        </p:txBody>
      </p:sp>
      <p:sp>
        <p:nvSpPr>
          <p:cNvPr id="10342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charset="2"/>
              <a:buChar char="n"/>
              <a:defRPr sz="3200">
                <a:solidFill>
                  <a:schemeClr val="tx1"/>
                </a:solidFill>
                <a:latin typeface="Calibri"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Calibri"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Calibri"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Calibri"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9pPr>
          </a:lstStyle>
          <a:p>
            <a:pPr>
              <a:spcBef>
                <a:spcPct val="0"/>
              </a:spcBef>
              <a:buClrTx/>
              <a:buSzTx/>
              <a:buFontTx/>
              <a:buNone/>
            </a:pPr>
            <a:fld id="{FD266986-4F7C-6943-9CA9-019E20BD388B}" type="slidenum">
              <a:rPr lang="en-US" altLang="en-US" sz="1000">
                <a:latin typeface="Arial Black" charset="0"/>
              </a:rPr>
              <a:pPr>
                <a:spcBef>
                  <a:spcPct val="0"/>
                </a:spcBef>
                <a:buClrTx/>
                <a:buSzTx/>
                <a:buFontTx/>
                <a:buNone/>
              </a:pPr>
              <a:t>23</a:t>
            </a:fld>
            <a:endParaRPr lang="en-US" altLang="en-US" sz="1000" dirty="0">
              <a:latin typeface="Arial Black"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SIUH Goes to </a:t>
            </a:r>
            <a:r>
              <a:rPr lang="en-US" b="1" dirty="0" err="1"/>
              <a:t>Balint</a:t>
            </a:r>
            <a:r>
              <a:rPr lang="en-US" b="1" dirty="0"/>
              <a:t> Groups</a:t>
            </a:r>
          </a:p>
        </p:txBody>
      </p:sp>
      <p:sp>
        <p:nvSpPr>
          <p:cNvPr id="3" name="Content Placeholder 2"/>
          <p:cNvSpPr>
            <a:spLocks noGrp="1"/>
          </p:cNvSpPr>
          <p:nvPr>
            <p:ph idx="1"/>
          </p:nvPr>
        </p:nvSpPr>
        <p:spPr>
          <a:xfrm>
            <a:off x="457200" y="2133600"/>
            <a:ext cx="8229600" cy="2743200"/>
          </a:xfrm>
        </p:spPr>
        <p:txBody>
          <a:bodyPr/>
          <a:lstStyle/>
          <a:p>
            <a:pPr marL="0" indent="0">
              <a:buNone/>
            </a:pPr>
            <a:r>
              <a:rPr lang="en-US" sz="2400" dirty="0"/>
              <a:t>6 residents, 1 Program Director funded by the Department of Academic Affairs</a:t>
            </a:r>
          </a:p>
          <a:p>
            <a:pPr marL="0" indent="0">
              <a:buNone/>
            </a:pPr>
            <a:r>
              <a:rPr lang="en-US" sz="2400" dirty="0"/>
              <a:t>	Internal Medicine</a:t>
            </a:r>
          </a:p>
          <a:p>
            <a:pPr marL="0" indent="0">
              <a:buNone/>
            </a:pPr>
            <a:r>
              <a:rPr lang="en-US" sz="2400" dirty="0"/>
              <a:t>	Pediatrics</a:t>
            </a:r>
          </a:p>
          <a:p>
            <a:pPr marL="0" indent="0">
              <a:buNone/>
            </a:pPr>
            <a:r>
              <a:rPr lang="en-US" sz="2400" dirty="0"/>
              <a:t>	Emergency Medicine </a:t>
            </a:r>
          </a:p>
          <a:p>
            <a:pPr marL="0" indent="0">
              <a:buNone/>
            </a:pPr>
            <a:r>
              <a:rPr lang="en-US" sz="2400" dirty="0"/>
              <a:t>	Psychiatry</a:t>
            </a:r>
          </a:p>
          <a:p>
            <a:endParaRPr lang="en-US" dirty="0"/>
          </a:p>
        </p:txBody>
      </p:sp>
      <p:sp>
        <p:nvSpPr>
          <p:cNvPr id="4" name="Footer Placeholder 3"/>
          <p:cNvSpPr>
            <a:spLocks noGrp="1"/>
          </p:cNvSpPr>
          <p:nvPr>
            <p:ph type="ftr" sz="quarter" idx="10"/>
          </p:nvPr>
        </p:nvSpPr>
        <p:spPr/>
        <p:txBody>
          <a:bodyPr/>
          <a:lstStyle/>
          <a:p>
            <a:pPr>
              <a:defRPr/>
            </a:pPr>
            <a:r>
              <a:rPr lang="en-US" smtClean="0"/>
              <a:t>Presented by Partners in Medical Education, Inc. 2016</a:t>
            </a:r>
            <a:endParaRPr lang="en-US"/>
          </a:p>
        </p:txBody>
      </p:sp>
      <p:sp>
        <p:nvSpPr>
          <p:cNvPr id="5" name="Slide Number Placeholder 4"/>
          <p:cNvSpPr>
            <a:spLocks noGrp="1"/>
          </p:cNvSpPr>
          <p:nvPr>
            <p:ph type="sldNum" sz="quarter" idx="11"/>
          </p:nvPr>
        </p:nvSpPr>
        <p:spPr/>
        <p:txBody>
          <a:bodyPr/>
          <a:lstStyle/>
          <a:p>
            <a:pPr>
              <a:defRPr/>
            </a:pPr>
            <a:fld id="{354EB9C1-8341-7846-ADF7-80674070FAE2}" type="slidenum">
              <a:rPr lang="en-US" altLang="en-US" smtClean="0"/>
              <a:pPr>
                <a:defRPr/>
              </a:pPr>
              <a:t>24</a:t>
            </a:fld>
            <a:endParaRPr lang="en-US" alt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12859"/>
            <a:ext cx="9144000" cy="1556425"/>
          </a:xfrm>
          <a:prstGeom prst="rect">
            <a:avLst/>
          </a:prstGeom>
        </p:spPr>
      </p:pic>
    </p:spTree>
    <p:extLst>
      <p:ext uri="{BB962C8B-B14F-4D97-AF65-F5344CB8AC3E}">
        <p14:creationId xmlns:p14="http://schemas.microsoft.com/office/powerpoint/2010/main" val="5631268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Bringing </a:t>
            </a:r>
            <a:r>
              <a:rPr lang="en-US" b="1" dirty="0" err="1"/>
              <a:t>Balint</a:t>
            </a:r>
            <a:r>
              <a:rPr lang="en-US" b="1" dirty="0"/>
              <a:t> Groups to SIUH</a:t>
            </a:r>
          </a:p>
        </p:txBody>
      </p:sp>
      <p:sp>
        <p:nvSpPr>
          <p:cNvPr id="3" name="Content Placeholder 2"/>
          <p:cNvSpPr>
            <a:spLocks noGrp="1"/>
          </p:cNvSpPr>
          <p:nvPr>
            <p:ph idx="1"/>
          </p:nvPr>
        </p:nvSpPr>
        <p:spPr>
          <a:xfrm>
            <a:off x="381000" y="1861457"/>
            <a:ext cx="8229600" cy="2286000"/>
          </a:xfrm>
        </p:spPr>
        <p:txBody>
          <a:bodyPr/>
          <a:lstStyle/>
          <a:p>
            <a:r>
              <a:rPr lang="en-US" sz="2400" dirty="0"/>
              <a:t>4 multispecialty groups</a:t>
            </a:r>
          </a:p>
          <a:p>
            <a:r>
              <a:rPr lang="en-US" sz="2400" dirty="0"/>
              <a:t>Group leaders enhancing education</a:t>
            </a:r>
          </a:p>
          <a:p>
            <a:r>
              <a:rPr lang="en-US" sz="2400" dirty="0"/>
              <a:t>Stressors of patients as well as being a resident</a:t>
            </a:r>
          </a:p>
          <a:p>
            <a:r>
              <a:rPr lang="en-US" sz="2400" dirty="0"/>
              <a:t>Group leader follow ups with </a:t>
            </a:r>
            <a:r>
              <a:rPr lang="en-US" sz="2400" dirty="0" smtClean="0"/>
              <a:t>Psychiatry</a:t>
            </a:r>
          </a:p>
          <a:p>
            <a:r>
              <a:rPr lang="en-US" sz="2400" dirty="0" smtClean="0"/>
              <a:t>Changes due to availability</a:t>
            </a:r>
            <a:endParaRPr lang="en-US" sz="2400" dirty="0"/>
          </a:p>
        </p:txBody>
      </p:sp>
      <p:sp>
        <p:nvSpPr>
          <p:cNvPr id="4" name="Footer Placeholder 3"/>
          <p:cNvSpPr>
            <a:spLocks noGrp="1"/>
          </p:cNvSpPr>
          <p:nvPr>
            <p:ph type="ftr" sz="quarter" idx="10"/>
          </p:nvPr>
        </p:nvSpPr>
        <p:spPr/>
        <p:txBody>
          <a:bodyPr/>
          <a:lstStyle/>
          <a:p>
            <a:pPr>
              <a:defRPr/>
            </a:pPr>
            <a:r>
              <a:rPr lang="en-US" smtClean="0"/>
              <a:t>Presented by Partners in Medical Education, Inc. 2016</a:t>
            </a:r>
            <a:endParaRPr lang="en-US"/>
          </a:p>
        </p:txBody>
      </p:sp>
      <p:sp>
        <p:nvSpPr>
          <p:cNvPr id="5" name="Slide Number Placeholder 4"/>
          <p:cNvSpPr>
            <a:spLocks noGrp="1"/>
          </p:cNvSpPr>
          <p:nvPr>
            <p:ph type="sldNum" sz="quarter" idx="11"/>
          </p:nvPr>
        </p:nvSpPr>
        <p:spPr/>
        <p:txBody>
          <a:bodyPr/>
          <a:lstStyle/>
          <a:p>
            <a:pPr>
              <a:defRPr/>
            </a:pPr>
            <a:fld id="{354EB9C1-8341-7846-ADF7-80674070FAE2}" type="slidenum">
              <a:rPr lang="en-US" altLang="en-US" smtClean="0"/>
              <a:pPr>
                <a:defRPr/>
              </a:pPr>
              <a:t>25</a:t>
            </a:fld>
            <a:endParaRPr lang="en-US" alt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4147457"/>
            <a:ext cx="4168042" cy="2019300"/>
          </a:xfrm>
          <a:prstGeom prst="rect">
            <a:avLst/>
          </a:prstGeom>
        </p:spPr>
      </p:pic>
    </p:spTree>
    <p:extLst>
      <p:ext uri="{BB962C8B-B14F-4D97-AF65-F5344CB8AC3E}">
        <p14:creationId xmlns:p14="http://schemas.microsoft.com/office/powerpoint/2010/main" val="15156371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Other Institutions</a:t>
            </a:r>
          </a:p>
        </p:txBody>
      </p:sp>
      <p:sp>
        <p:nvSpPr>
          <p:cNvPr id="3" name="Content Placeholder 2"/>
          <p:cNvSpPr>
            <a:spLocks noGrp="1"/>
          </p:cNvSpPr>
          <p:nvPr>
            <p:ph idx="1"/>
          </p:nvPr>
        </p:nvSpPr>
        <p:spPr>
          <a:xfrm>
            <a:off x="457200" y="1752600"/>
            <a:ext cx="8229600" cy="2743200"/>
          </a:xfrm>
        </p:spPr>
        <p:txBody>
          <a:bodyPr/>
          <a:lstStyle/>
          <a:p>
            <a:r>
              <a:rPr lang="en-US" sz="2400" dirty="0"/>
              <a:t>C suite approval of psychological visits</a:t>
            </a:r>
          </a:p>
          <a:p>
            <a:r>
              <a:rPr lang="en-US" sz="2400" dirty="0"/>
              <a:t>One on one counseling – opt out</a:t>
            </a:r>
          </a:p>
          <a:p>
            <a:r>
              <a:rPr lang="en-US" sz="2400" dirty="0"/>
              <a:t>Fitbit tracking</a:t>
            </a:r>
          </a:p>
          <a:p>
            <a:r>
              <a:rPr lang="en-US" sz="2400" dirty="0"/>
              <a:t>Cortisol testing</a:t>
            </a:r>
          </a:p>
          <a:p>
            <a:r>
              <a:rPr lang="en-US" sz="2400" dirty="0"/>
              <a:t>Quality Improvement newsletter</a:t>
            </a:r>
          </a:p>
          <a:p>
            <a:r>
              <a:rPr lang="en-US" sz="2400" dirty="0"/>
              <a:t>Wellness apps</a:t>
            </a:r>
          </a:p>
        </p:txBody>
      </p:sp>
      <p:sp>
        <p:nvSpPr>
          <p:cNvPr id="4" name="Footer Placeholder 3"/>
          <p:cNvSpPr>
            <a:spLocks noGrp="1"/>
          </p:cNvSpPr>
          <p:nvPr>
            <p:ph type="ftr" sz="quarter" idx="10"/>
          </p:nvPr>
        </p:nvSpPr>
        <p:spPr/>
        <p:txBody>
          <a:bodyPr/>
          <a:lstStyle/>
          <a:p>
            <a:pPr>
              <a:defRPr/>
            </a:pPr>
            <a:r>
              <a:rPr lang="en-US" smtClean="0"/>
              <a:t>Presented by Partners in Medical Education, Inc. 2016</a:t>
            </a:r>
            <a:endParaRPr lang="en-US"/>
          </a:p>
        </p:txBody>
      </p:sp>
      <p:sp>
        <p:nvSpPr>
          <p:cNvPr id="5" name="Slide Number Placeholder 4"/>
          <p:cNvSpPr>
            <a:spLocks noGrp="1"/>
          </p:cNvSpPr>
          <p:nvPr>
            <p:ph type="sldNum" sz="quarter" idx="11"/>
          </p:nvPr>
        </p:nvSpPr>
        <p:spPr/>
        <p:txBody>
          <a:bodyPr/>
          <a:lstStyle/>
          <a:p>
            <a:pPr>
              <a:defRPr/>
            </a:pPr>
            <a:fld id="{354EB9C1-8341-7846-ADF7-80674070FAE2}" type="slidenum">
              <a:rPr lang="en-US" altLang="en-US" smtClean="0"/>
              <a:pPr>
                <a:defRPr/>
              </a:pPr>
              <a:t>26</a:t>
            </a:fld>
            <a:endParaRPr lang="en-US" alt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4157924"/>
            <a:ext cx="2723696" cy="2214302"/>
          </a:xfrm>
          <a:prstGeom prst="rect">
            <a:avLst/>
          </a:prstGeom>
        </p:spPr>
      </p:pic>
    </p:spTree>
    <p:extLst>
      <p:ext uri="{BB962C8B-B14F-4D97-AF65-F5344CB8AC3E}">
        <p14:creationId xmlns:p14="http://schemas.microsoft.com/office/powerpoint/2010/main" val="8016666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Accrediting Body Involvement </a:t>
            </a:r>
          </a:p>
        </p:txBody>
      </p:sp>
      <p:sp>
        <p:nvSpPr>
          <p:cNvPr id="3" name="Content Placeholder 2"/>
          <p:cNvSpPr>
            <a:spLocks noGrp="1"/>
          </p:cNvSpPr>
          <p:nvPr>
            <p:ph idx="1"/>
          </p:nvPr>
        </p:nvSpPr>
        <p:spPr>
          <a:xfrm>
            <a:off x="457200" y="2133600"/>
            <a:ext cx="8229600" cy="2438400"/>
          </a:xfrm>
        </p:spPr>
        <p:txBody>
          <a:bodyPr/>
          <a:lstStyle/>
          <a:p>
            <a:pPr marL="0" indent="0" algn="just">
              <a:buNone/>
            </a:pPr>
            <a:r>
              <a:rPr lang="en-US" sz="2400" dirty="0"/>
              <a:t>The 2016 conference, in addition to showcasing many of the current ACGME initiatives…the latest on competency-based medical education assessment, and a report on the ACGME’s </a:t>
            </a:r>
            <a:r>
              <a:rPr lang="en-US" sz="2400" b="1" dirty="0">
                <a:solidFill>
                  <a:srgbClr val="FF0000"/>
                </a:solidFill>
              </a:rPr>
              <a:t>efforts to improve resident and practicing physician well-being.</a:t>
            </a:r>
          </a:p>
          <a:p>
            <a:endParaRPr lang="en-US" dirty="0"/>
          </a:p>
        </p:txBody>
      </p:sp>
      <p:sp>
        <p:nvSpPr>
          <p:cNvPr id="4" name="Footer Placeholder 3"/>
          <p:cNvSpPr>
            <a:spLocks noGrp="1"/>
          </p:cNvSpPr>
          <p:nvPr>
            <p:ph type="ftr" sz="quarter" idx="10"/>
          </p:nvPr>
        </p:nvSpPr>
        <p:spPr/>
        <p:txBody>
          <a:bodyPr/>
          <a:lstStyle/>
          <a:p>
            <a:pPr>
              <a:defRPr/>
            </a:pPr>
            <a:r>
              <a:rPr lang="en-US" smtClean="0"/>
              <a:t>Presented by Partners in Medical Education, Inc. 2016</a:t>
            </a:r>
            <a:endParaRPr lang="en-US"/>
          </a:p>
        </p:txBody>
      </p:sp>
      <p:sp>
        <p:nvSpPr>
          <p:cNvPr id="5" name="Slide Number Placeholder 4"/>
          <p:cNvSpPr>
            <a:spLocks noGrp="1"/>
          </p:cNvSpPr>
          <p:nvPr>
            <p:ph type="sldNum" sz="quarter" idx="11"/>
          </p:nvPr>
        </p:nvSpPr>
        <p:spPr/>
        <p:txBody>
          <a:bodyPr/>
          <a:lstStyle/>
          <a:p>
            <a:pPr>
              <a:defRPr/>
            </a:pPr>
            <a:fld id="{354EB9C1-8341-7846-ADF7-80674070FAE2}" type="slidenum">
              <a:rPr lang="en-US" altLang="en-US" smtClean="0"/>
              <a:pPr>
                <a:defRPr/>
              </a:pPr>
              <a:t>27</a:t>
            </a:fld>
            <a:endParaRPr lang="en-US" alt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4343400"/>
            <a:ext cx="1708150" cy="1846649"/>
          </a:xfrm>
          <a:prstGeom prst="rect">
            <a:avLst/>
          </a:prstGeom>
        </p:spPr>
      </p:pic>
    </p:spTree>
    <p:extLst>
      <p:ext uri="{BB962C8B-B14F-4D97-AF65-F5344CB8AC3E}">
        <p14:creationId xmlns:p14="http://schemas.microsoft.com/office/powerpoint/2010/main" val="18021150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686800" cy="1371600"/>
          </a:xfrm>
        </p:spPr>
        <p:txBody>
          <a:bodyPr/>
          <a:lstStyle/>
          <a:p>
            <a:r>
              <a:rPr lang="en-US" b="1" dirty="0"/>
              <a:t>Accrediting Body Involvement Cont.</a:t>
            </a:r>
          </a:p>
        </p:txBody>
      </p:sp>
      <p:sp>
        <p:nvSpPr>
          <p:cNvPr id="3" name="Content Placeholder 2"/>
          <p:cNvSpPr>
            <a:spLocks noGrp="1"/>
          </p:cNvSpPr>
          <p:nvPr>
            <p:ph idx="1"/>
          </p:nvPr>
        </p:nvSpPr>
        <p:spPr>
          <a:xfrm>
            <a:off x="457200" y="2133600"/>
            <a:ext cx="8229600" cy="2743200"/>
          </a:xfrm>
        </p:spPr>
        <p:txBody>
          <a:bodyPr/>
          <a:lstStyle/>
          <a:p>
            <a:pPr marL="0" indent="0" algn="ctr">
              <a:buNone/>
            </a:pPr>
            <a:r>
              <a:rPr lang="en-US" u="sng" dirty="0"/>
              <a:t>ACGME Resident and Faculty Surveys</a:t>
            </a:r>
          </a:p>
          <a:p>
            <a:pPr marL="0" indent="0" algn="ctr">
              <a:buNone/>
            </a:pPr>
            <a:endParaRPr lang="en-US" sz="1800" u="sng" dirty="0"/>
          </a:p>
          <a:p>
            <a:r>
              <a:rPr lang="en-US" sz="2400" dirty="0"/>
              <a:t>Faculty and staff interested in resident education</a:t>
            </a:r>
          </a:p>
          <a:p>
            <a:r>
              <a:rPr lang="en-US" sz="2400" dirty="0"/>
              <a:t>Faculty and staff create and environment of inquiry</a:t>
            </a:r>
          </a:p>
          <a:p>
            <a:r>
              <a:rPr lang="en-US" sz="2400" dirty="0"/>
              <a:t>Satisfied with process to deal with problems and </a:t>
            </a:r>
            <a:r>
              <a:rPr lang="en-US" sz="2400" dirty="0" smtClean="0"/>
              <a:t>concerns</a:t>
            </a:r>
            <a:endParaRPr lang="en-US" sz="2400"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354EB9C1-8341-7846-ADF7-80674070FAE2}" type="slidenum">
              <a:rPr lang="en-US" altLang="en-US" smtClean="0"/>
              <a:pPr>
                <a:defRPr/>
              </a:pPr>
              <a:t>28</a:t>
            </a:fld>
            <a:endParaRPr lang="en-US" altLang="en-US"/>
          </a:p>
        </p:txBody>
      </p:sp>
    </p:spTree>
    <p:extLst>
      <p:ext uri="{BB962C8B-B14F-4D97-AF65-F5344CB8AC3E}">
        <p14:creationId xmlns:p14="http://schemas.microsoft.com/office/powerpoint/2010/main" val="14176181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10600" cy="1371600"/>
          </a:xfrm>
        </p:spPr>
        <p:txBody>
          <a:bodyPr/>
          <a:lstStyle/>
          <a:p>
            <a:r>
              <a:rPr lang="en-US" b="1" dirty="0"/>
              <a:t>Accrediting Body Involvement Cont.</a:t>
            </a:r>
          </a:p>
        </p:txBody>
      </p:sp>
      <p:sp>
        <p:nvSpPr>
          <p:cNvPr id="3" name="Content Placeholder 2"/>
          <p:cNvSpPr>
            <a:spLocks noGrp="1"/>
          </p:cNvSpPr>
          <p:nvPr>
            <p:ph idx="1"/>
          </p:nvPr>
        </p:nvSpPr>
        <p:spPr>
          <a:xfrm>
            <a:off x="457200" y="2133600"/>
            <a:ext cx="8229600" cy="2743200"/>
          </a:xfrm>
        </p:spPr>
        <p:txBody>
          <a:bodyPr/>
          <a:lstStyle/>
          <a:p>
            <a:r>
              <a:rPr lang="en-US" sz="2400" dirty="0"/>
              <a:t>Residents can raise concerns without fear</a:t>
            </a:r>
          </a:p>
          <a:p>
            <a:r>
              <a:rPr lang="en-US" sz="2400" dirty="0"/>
              <a:t>Participated in quality improvement</a:t>
            </a:r>
          </a:p>
          <a:p>
            <a:r>
              <a:rPr lang="en-US" sz="2400" dirty="0"/>
              <a:t>Work in </a:t>
            </a:r>
            <a:r>
              <a:rPr lang="en-US" sz="2400" dirty="0" err="1"/>
              <a:t>interprofessional</a:t>
            </a:r>
            <a:r>
              <a:rPr lang="en-US" sz="2400" dirty="0"/>
              <a:t> teams</a:t>
            </a:r>
          </a:p>
          <a:p>
            <a:endParaRPr lang="en-US" sz="2400" dirty="0"/>
          </a:p>
          <a:p>
            <a:r>
              <a:rPr lang="en-US" sz="2400" dirty="0"/>
              <a:t>Greater New York Hospital Association (GNYHA) launched employee wellness workshop – April 2015</a:t>
            </a:r>
          </a:p>
        </p:txBody>
      </p:sp>
      <p:sp>
        <p:nvSpPr>
          <p:cNvPr id="4" name="Footer Placeholder 3"/>
          <p:cNvSpPr>
            <a:spLocks noGrp="1"/>
          </p:cNvSpPr>
          <p:nvPr>
            <p:ph type="ftr" sz="quarter" idx="10"/>
          </p:nvPr>
        </p:nvSpPr>
        <p:spPr/>
        <p:txBody>
          <a:bodyPr/>
          <a:lstStyle/>
          <a:p>
            <a:pPr>
              <a:defRPr/>
            </a:pPr>
            <a:r>
              <a:rPr lang="en-US" smtClean="0"/>
              <a:t>Presented by Partners in Medical Education, Inc. 2016</a:t>
            </a:r>
            <a:endParaRPr lang="en-US"/>
          </a:p>
        </p:txBody>
      </p:sp>
      <p:sp>
        <p:nvSpPr>
          <p:cNvPr id="5" name="Slide Number Placeholder 4"/>
          <p:cNvSpPr>
            <a:spLocks noGrp="1"/>
          </p:cNvSpPr>
          <p:nvPr>
            <p:ph type="sldNum" sz="quarter" idx="11"/>
          </p:nvPr>
        </p:nvSpPr>
        <p:spPr/>
        <p:txBody>
          <a:bodyPr/>
          <a:lstStyle/>
          <a:p>
            <a:pPr>
              <a:defRPr/>
            </a:pPr>
            <a:fld id="{354EB9C1-8341-7846-ADF7-80674070FAE2}" type="slidenum">
              <a:rPr lang="en-US" altLang="en-US" smtClean="0"/>
              <a:pPr>
                <a:defRPr/>
              </a:pPr>
              <a:t>29</a:t>
            </a:fld>
            <a:endParaRPr lang="en-US" alt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8659" y="4672314"/>
            <a:ext cx="2381250" cy="1828800"/>
          </a:xfrm>
          <a:prstGeom prst="rect">
            <a:avLst/>
          </a:prstGeom>
        </p:spPr>
      </p:pic>
    </p:spTree>
    <p:extLst>
      <p:ext uri="{BB962C8B-B14F-4D97-AF65-F5344CB8AC3E}">
        <p14:creationId xmlns:p14="http://schemas.microsoft.com/office/powerpoint/2010/main" val="115271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irc_mi" descr="http://heartofthematterseminars.files.wordpress.com/2010/04/goal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4419600"/>
            <a:ext cx="40576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6" name="Title 1"/>
          <p:cNvSpPr>
            <a:spLocks noGrp="1"/>
          </p:cNvSpPr>
          <p:nvPr>
            <p:ph type="title"/>
          </p:nvPr>
        </p:nvSpPr>
        <p:spPr>
          <a:xfrm>
            <a:off x="457200" y="457200"/>
            <a:ext cx="8229600" cy="1143000"/>
          </a:xfrm>
        </p:spPr>
        <p:txBody>
          <a:bodyPr/>
          <a:lstStyle/>
          <a:p>
            <a:pPr eaLnBrk="1" hangingPunct="1"/>
            <a:r>
              <a:rPr lang="en-US" altLang="en-US" sz="4000" b="1">
                <a:latin typeface="Lucida Bright" charset="0"/>
                <a:ea typeface="ＭＳ Ｐゴシック" charset="-128"/>
              </a:rPr>
              <a:t>Goals &amp; Objectives</a:t>
            </a:r>
          </a:p>
        </p:txBody>
      </p:sp>
      <p:sp>
        <p:nvSpPr>
          <p:cNvPr id="62467" name="Content Placeholder 2"/>
          <p:cNvSpPr>
            <a:spLocks noGrp="1"/>
          </p:cNvSpPr>
          <p:nvPr>
            <p:ph idx="1"/>
          </p:nvPr>
        </p:nvSpPr>
        <p:spPr>
          <a:xfrm>
            <a:off x="304800" y="1676400"/>
            <a:ext cx="8839200" cy="3200400"/>
          </a:xfrm>
        </p:spPr>
        <p:txBody>
          <a:bodyPr/>
          <a:lstStyle/>
          <a:p>
            <a:r>
              <a:rPr lang="en-US" sz="2400" dirty="0"/>
              <a:t>To review the importance of initiating a resident wellness program.</a:t>
            </a:r>
          </a:p>
          <a:p>
            <a:pPr marL="0" indent="0">
              <a:buNone/>
            </a:pPr>
            <a:endParaRPr lang="en-US" sz="2400" dirty="0"/>
          </a:p>
          <a:p>
            <a:r>
              <a:rPr lang="en-US" sz="2400" dirty="0"/>
              <a:t>To examine examples of resident wellness programs currently in use.</a:t>
            </a:r>
          </a:p>
          <a:p>
            <a:pPr marL="0" indent="0">
              <a:buNone/>
            </a:pPr>
            <a:endParaRPr lang="en-US" sz="2400" dirty="0"/>
          </a:p>
          <a:p>
            <a:r>
              <a:rPr lang="en-US" sz="2400" dirty="0"/>
              <a:t>To identify challenges with engaging residents in their own wellness</a:t>
            </a:r>
            <a:r>
              <a:rPr lang="en-US" sz="2400" dirty="0" smtClean="0"/>
              <a:t>.</a:t>
            </a:r>
            <a:endParaRPr lang="en-US" sz="2400" dirty="0"/>
          </a:p>
        </p:txBody>
      </p:sp>
      <p:sp>
        <p:nvSpPr>
          <p:cNvPr id="6246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charset="2"/>
              <a:buChar char="n"/>
              <a:defRPr sz="3200">
                <a:solidFill>
                  <a:schemeClr val="tx1"/>
                </a:solidFill>
                <a:latin typeface="Calibri"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Calibri"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Calibri"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Calibri"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9pPr>
          </a:lstStyle>
          <a:p>
            <a:pPr>
              <a:spcBef>
                <a:spcPct val="0"/>
              </a:spcBef>
              <a:buClrTx/>
              <a:buSzTx/>
              <a:buFontTx/>
              <a:buNone/>
            </a:pPr>
            <a:fld id="{60BCC26C-5E72-E64F-A1CA-0FCC37EBAADB}" type="slidenum">
              <a:rPr lang="en-US" altLang="en-US" sz="1200">
                <a:latin typeface="Arial Black" charset="0"/>
              </a:rPr>
              <a:pPr>
                <a:spcBef>
                  <a:spcPct val="0"/>
                </a:spcBef>
                <a:buClrTx/>
                <a:buSzTx/>
                <a:buFontTx/>
                <a:buNone/>
              </a:pPr>
              <a:t>3</a:t>
            </a:fld>
            <a:endParaRPr lang="en-US" altLang="en-US" sz="1200">
              <a:latin typeface="Arial Black" charset="0"/>
            </a:endParaRPr>
          </a:p>
        </p:txBody>
      </p:sp>
      <p:sp>
        <p:nvSpPr>
          <p:cNvPr id="62469"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charset="2"/>
              <a:buChar char="n"/>
              <a:defRPr sz="3200">
                <a:solidFill>
                  <a:schemeClr val="tx1"/>
                </a:solidFill>
                <a:latin typeface="Calibri"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Calibri"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Calibri"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Calibri"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9pPr>
          </a:lstStyle>
          <a:p>
            <a:pPr>
              <a:spcBef>
                <a:spcPct val="0"/>
              </a:spcBef>
              <a:buClrTx/>
              <a:buSzTx/>
              <a:buFontTx/>
              <a:buNone/>
            </a:pPr>
            <a:r>
              <a:rPr lang="en-US" altLang="en-US" sz="1000">
                <a:latin typeface="Arial" charset="0"/>
              </a:rPr>
              <a:t>Presented by Partners in Medical Education, Inc. 2016</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Advantages</a:t>
            </a:r>
          </a:p>
        </p:txBody>
      </p:sp>
      <p:sp>
        <p:nvSpPr>
          <p:cNvPr id="3" name="Content Placeholder 2"/>
          <p:cNvSpPr>
            <a:spLocks noGrp="1"/>
          </p:cNvSpPr>
          <p:nvPr>
            <p:ph idx="1"/>
          </p:nvPr>
        </p:nvSpPr>
        <p:spPr>
          <a:xfrm>
            <a:off x="459129" y="1799820"/>
            <a:ext cx="8229600" cy="2362200"/>
          </a:xfrm>
        </p:spPr>
        <p:txBody>
          <a:bodyPr/>
          <a:lstStyle/>
          <a:p>
            <a:r>
              <a:rPr lang="en-US" sz="2400" dirty="0"/>
              <a:t>Residents know someone is there for them</a:t>
            </a:r>
          </a:p>
          <a:p>
            <a:r>
              <a:rPr lang="en-US" sz="2400" dirty="0"/>
              <a:t>Interdisciplinary teamwork and caring</a:t>
            </a:r>
          </a:p>
          <a:p>
            <a:r>
              <a:rPr lang="en-US" sz="2400" dirty="0"/>
              <a:t>No cost</a:t>
            </a:r>
          </a:p>
          <a:p>
            <a:r>
              <a:rPr lang="en-US" sz="2400" dirty="0"/>
              <a:t>Familiar with the Department of Academic Affairs and DIO</a:t>
            </a:r>
          </a:p>
          <a:p>
            <a:pPr marL="0" indent="0">
              <a:buNone/>
            </a:pPr>
            <a:endParaRPr lang="en-US" dirty="0"/>
          </a:p>
          <a:p>
            <a:endParaRPr lang="en-US" dirty="0"/>
          </a:p>
        </p:txBody>
      </p:sp>
      <p:sp>
        <p:nvSpPr>
          <p:cNvPr id="4" name="Footer Placeholder 3"/>
          <p:cNvSpPr>
            <a:spLocks noGrp="1"/>
          </p:cNvSpPr>
          <p:nvPr>
            <p:ph type="ftr" sz="quarter" idx="10"/>
          </p:nvPr>
        </p:nvSpPr>
        <p:spPr/>
        <p:txBody>
          <a:bodyPr/>
          <a:lstStyle/>
          <a:p>
            <a:pPr>
              <a:defRPr/>
            </a:pPr>
            <a:r>
              <a:rPr lang="en-US" smtClean="0"/>
              <a:t>Presented by Partners in Medical Education, Inc. 2016</a:t>
            </a:r>
            <a:endParaRPr lang="en-US"/>
          </a:p>
        </p:txBody>
      </p:sp>
      <p:sp>
        <p:nvSpPr>
          <p:cNvPr id="5" name="Slide Number Placeholder 4"/>
          <p:cNvSpPr>
            <a:spLocks noGrp="1"/>
          </p:cNvSpPr>
          <p:nvPr>
            <p:ph type="sldNum" sz="quarter" idx="11"/>
          </p:nvPr>
        </p:nvSpPr>
        <p:spPr/>
        <p:txBody>
          <a:bodyPr/>
          <a:lstStyle/>
          <a:p>
            <a:pPr>
              <a:defRPr/>
            </a:pPr>
            <a:fld id="{354EB9C1-8341-7846-ADF7-80674070FAE2}" type="slidenum">
              <a:rPr lang="en-US" altLang="en-US" smtClean="0"/>
              <a:pPr>
                <a:defRPr/>
              </a:pPr>
              <a:t>30</a:t>
            </a:fld>
            <a:endParaRPr lang="en-US" alt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4133039"/>
            <a:ext cx="2924175" cy="2115361"/>
          </a:xfrm>
          <a:prstGeom prst="rect">
            <a:avLst/>
          </a:prstGeom>
        </p:spPr>
      </p:pic>
    </p:spTree>
    <p:extLst>
      <p:ext uri="{BB962C8B-B14F-4D97-AF65-F5344CB8AC3E}">
        <p14:creationId xmlns:p14="http://schemas.microsoft.com/office/powerpoint/2010/main" val="17760496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Advantages Cont.</a:t>
            </a:r>
          </a:p>
        </p:txBody>
      </p:sp>
      <p:sp>
        <p:nvSpPr>
          <p:cNvPr id="3" name="Content Placeholder 2"/>
          <p:cNvSpPr>
            <a:spLocks noGrp="1"/>
          </p:cNvSpPr>
          <p:nvPr>
            <p:ph idx="1"/>
          </p:nvPr>
        </p:nvSpPr>
        <p:spPr>
          <a:xfrm>
            <a:off x="457200" y="1855808"/>
            <a:ext cx="8229600" cy="2057400"/>
          </a:xfrm>
        </p:spPr>
        <p:txBody>
          <a:bodyPr/>
          <a:lstStyle/>
          <a:p>
            <a:r>
              <a:rPr lang="en-US" sz="2800" dirty="0"/>
              <a:t>Increase in Quality Improvement </a:t>
            </a:r>
          </a:p>
          <a:p>
            <a:r>
              <a:rPr lang="en-US" sz="2800" dirty="0"/>
              <a:t>Research opportunities</a:t>
            </a:r>
          </a:p>
          <a:p>
            <a:r>
              <a:rPr lang="en-US" sz="2800" dirty="0"/>
              <a:t>Cultural diversity knowledge</a:t>
            </a:r>
          </a:p>
          <a:p>
            <a:pPr marL="0" indent="0">
              <a:buNone/>
            </a:pPr>
            <a:endParaRPr lang="en-US" dirty="0"/>
          </a:p>
        </p:txBody>
      </p:sp>
      <p:sp>
        <p:nvSpPr>
          <p:cNvPr id="4" name="Footer Placeholder 3"/>
          <p:cNvSpPr>
            <a:spLocks noGrp="1"/>
          </p:cNvSpPr>
          <p:nvPr>
            <p:ph type="ftr" sz="quarter" idx="10"/>
          </p:nvPr>
        </p:nvSpPr>
        <p:spPr/>
        <p:txBody>
          <a:bodyPr/>
          <a:lstStyle/>
          <a:p>
            <a:pPr>
              <a:defRPr/>
            </a:pPr>
            <a:r>
              <a:rPr lang="en-US" smtClean="0"/>
              <a:t>Presented by Partners in Medical Education, Inc. 2016</a:t>
            </a:r>
            <a:endParaRPr lang="en-US"/>
          </a:p>
        </p:txBody>
      </p:sp>
      <p:sp>
        <p:nvSpPr>
          <p:cNvPr id="5" name="Slide Number Placeholder 4"/>
          <p:cNvSpPr>
            <a:spLocks noGrp="1"/>
          </p:cNvSpPr>
          <p:nvPr>
            <p:ph type="sldNum" sz="quarter" idx="11"/>
          </p:nvPr>
        </p:nvSpPr>
        <p:spPr/>
        <p:txBody>
          <a:bodyPr/>
          <a:lstStyle/>
          <a:p>
            <a:pPr>
              <a:defRPr/>
            </a:pPr>
            <a:fld id="{354EB9C1-8341-7846-ADF7-80674070FAE2}" type="slidenum">
              <a:rPr lang="en-US" altLang="en-US" smtClean="0"/>
              <a:pPr>
                <a:defRPr/>
              </a:pPr>
              <a:t>31</a:t>
            </a:fld>
            <a:endParaRPr lang="en-US" alt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0528" y="3824288"/>
            <a:ext cx="3815072" cy="265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61530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Challenges</a:t>
            </a:r>
          </a:p>
        </p:txBody>
      </p:sp>
      <p:sp>
        <p:nvSpPr>
          <p:cNvPr id="3" name="Content Placeholder 2"/>
          <p:cNvSpPr>
            <a:spLocks noGrp="1"/>
          </p:cNvSpPr>
          <p:nvPr>
            <p:ph idx="1"/>
          </p:nvPr>
        </p:nvSpPr>
        <p:spPr>
          <a:xfrm>
            <a:off x="571500" y="1828800"/>
            <a:ext cx="8229600" cy="1981200"/>
          </a:xfrm>
        </p:spPr>
        <p:txBody>
          <a:bodyPr/>
          <a:lstStyle/>
          <a:p>
            <a:r>
              <a:rPr lang="en-US" sz="2800" dirty="0"/>
              <a:t>TIME</a:t>
            </a:r>
          </a:p>
          <a:p>
            <a:r>
              <a:rPr lang="en-US" sz="2800" dirty="0"/>
              <a:t>Outside of work hours</a:t>
            </a:r>
          </a:p>
          <a:p>
            <a:r>
              <a:rPr lang="en-US" sz="2800" dirty="0"/>
              <a:t>Involved Psychiatry Program Director</a:t>
            </a:r>
          </a:p>
        </p:txBody>
      </p:sp>
      <p:sp>
        <p:nvSpPr>
          <p:cNvPr id="4" name="Footer Placeholder 3"/>
          <p:cNvSpPr>
            <a:spLocks noGrp="1"/>
          </p:cNvSpPr>
          <p:nvPr>
            <p:ph type="ftr" sz="quarter" idx="10"/>
          </p:nvPr>
        </p:nvSpPr>
        <p:spPr/>
        <p:txBody>
          <a:bodyPr/>
          <a:lstStyle/>
          <a:p>
            <a:pPr>
              <a:defRPr/>
            </a:pPr>
            <a:r>
              <a:rPr lang="en-US" smtClean="0"/>
              <a:t>Presented by Partners in Medical Education, Inc. 2016</a:t>
            </a:r>
            <a:endParaRPr lang="en-US"/>
          </a:p>
        </p:txBody>
      </p:sp>
      <p:sp>
        <p:nvSpPr>
          <p:cNvPr id="5" name="Slide Number Placeholder 4"/>
          <p:cNvSpPr>
            <a:spLocks noGrp="1"/>
          </p:cNvSpPr>
          <p:nvPr>
            <p:ph type="sldNum" sz="quarter" idx="11"/>
          </p:nvPr>
        </p:nvSpPr>
        <p:spPr/>
        <p:txBody>
          <a:bodyPr/>
          <a:lstStyle/>
          <a:p>
            <a:pPr>
              <a:defRPr/>
            </a:pPr>
            <a:fld id="{354EB9C1-8341-7846-ADF7-80674070FAE2}" type="slidenum">
              <a:rPr lang="en-US" altLang="en-US" smtClean="0"/>
              <a:pPr>
                <a:defRPr/>
              </a:pPr>
              <a:t>32</a:t>
            </a:fld>
            <a:endParaRPr lang="en-US" alt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3347" y="3429000"/>
            <a:ext cx="4039853" cy="2705100"/>
          </a:xfrm>
          <a:prstGeom prst="rect">
            <a:avLst/>
          </a:prstGeom>
        </p:spPr>
      </p:pic>
    </p:spTree>
    <p:extLst>
      <p:ext uri="{BB962C8B-B14F-4D97-AF65-F5344CB8AC3E}">
        <p14:creationId xmlns:p14="http://schemas.microsoft.com/office/powerpoint/2010/main" val="20170472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Challenges Cont.</a:t>
            </a:r>
          </a:p>
        </p:txBody>
      </p:sp>
      <p:sp>
        <p:nvSpPr>
          <p:cNvPr id="3" name="Content Placeholder 2"/>
          <p:cNvSpPr>
            <a:spLocks noGrp="1"/>
          </p:cNvSpPr>
          <p:nvPr>
            <p:ph idx="1"/>
          </p:nvPr>
        </p:nvSpPr>
        <p:spPr>
          <a:xfrm>
            <a:off x="457200" y="2133600"/>
            <a:ext cx="4724400" cy="1981200"/>
          </a:xfrm>
        </p:spPr>
        <p:txBody>
          <a:bodyPr/>
          <a:lstStyle/>
          <a:p>
            <a:r>
              <a:rPr lang="en-US" sz="2800" dirty="0"/>
              <a:t>Communication</a:t>
            </a:r>
          </a:p>
          <a:p>
            <a:r>
              <a:rPr lang="en-US" sz="2800" dirty="0"/>
              <a:t>Participation</a:t>
            </a:r>
          </a:p>
          <a:p>
            <a:r>
              <a:rPr lang="en-US" sz="2800" dirty="0"/>
              <a:t>Measurability </a:t>
            </a:r>
          </a:p>
          <a:p>
            <a:endParaRPr lang="en-US" dirty="0"/>
          </a:p>
        </p:txBody>
      </p:sp>
      <p:sp>
        <p:nvSpPr>
          <p:cNvPr id="4" name="Footer Placeholder 3"/>
          <p:cNvSpPr>
            <a:spLocks noGrp="1"/>
          </p:cNvSpPr>
          <p:nvPr>
            <p:ph type="ftr" sz="quarter" idx="10"/>
          </p:nvPr>
        </p:nvSpPr>
        <p:spPr/>
        <p:txBody>
          <a:bodyPr/>
          <a:lstStyle/>
          <a:p>
            <a:pPr>
              <a:defRPr/>
            </a:pPr>
            <a:r>
              <a:rPr lang="en-US" smtClean="0"/>
              <a:t>Presented by Partners in Medical Education, Inc. 2016</a:t>
            </a:r>
            <a:endParaRPr lang="en-US"/>
          </a:p>
        </p:txBody>
      </p:sp>
      <p:sp>
        <p:nvSpPr>
          <p:cNvPr id="5" name="Slide Number Placeholder 4"/>
          <p:cNvSpPr>
            <a:spLocks noGrp="1"/>
          </p:cNvSpPr>
          <p:nvPr>
            <p:ph type="sldNum" sz="quarter" idx="11"/>
          </p:nvPr>
        </p:nvSpPr>
        <p:spPr/>
        <p:txBody>
          <a:bodyPr/>
          <a:lstStyle/>
          <a:p>
            <a:pPr>
              <a:defRPr/>
            </a:pPr>
            <a:fld id="{354EB9C1-8341-7846-ADF7-80674070FAE2}" type="slidenum">
              <a:rPr lang="en-US" altLang="en-US" smtClean="0"/>
              <a:pPr>
                <a:defRPr/>
              </a:pPr>
              <a:t>33</a:t>
            </a:fld>
            <a:endParaRPr lang="en-US" alt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3150002"/>
            <a:ext cx="4336503" cy="3105150"/>
          </a:xfrm>
          <a:prstGeom prst="rect">
            <a:avLst/>
          </a:prstGeom>
        </p:spPr>
      </p:pic>
    </p:spTree>
    <p:extLst>
      <p:ext uri="{BB962C8B-B14F-4D97-AF65-F5344CB8AC3E}">
        <p14:creationId xmlns:p14="http://schemas.microsoft.com/office/powerpoint/2010/main" val="10290005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Summary</a:t>
            </a:r>
          </a:p>
        </p:txBody>
      </p:sp>
      <p:sp>
        <p:nvSpPr>
          <p:cNvPr id="3" name="Content Placeholder 2"/>
          <p:cNvSpPr>
            <a:spLocks noGrp="1"/>
          </p:cNvSpPr>
          <p:nvPr>
            <p:ph idx="1"/>
          </p:nvPr>
        </p:nvSpPr>
        <p:spPr>
          <a:xfrm>
            <a:off x="457200" y="1855808"/>
            <a:ext cx="8229600" cy="2819400"/>
          </a:xfrm>
        </p:spPr>
        <p:txBody>
          <a:bodyPr/>
          <a:lstStyle/>
          <a:p>
            <a:r>
              <a:rPr lang="en-US" sz="2800" dirty="0"/>
              <a:t>Offer support and guidance for all residents as we might not know who is struggling</a:t>
            </a:r>
          </a:p>
          <a:p>
            <a:pPr marL="0" indent="0">
              <a:buNone/>
            </a:pPr>
            <a:endParaRPr lang="en-US" sz="2800" dirty="0"/>
          </a:p>
          <a:p>
            <a:r>
              <a:rPr lang="en-US" sz="2800" dirty="0"/>
              <a:t>Let us not only train our residents to be good physicians but healthy individuals themselves</a:t>
            </a:r>
          </a:p>
          <a:p>
            <a:endParaRPr lang="en-US" dirty="0"/>
          </a:p>
        </p:txBody>
      </p:sp>
      <p:sp>
        <p:nvSpPr>
          <p:cNvPr id="4" name="Footer Placeholder 3"/>
          <p:cNvSpPr>
            <a:spLocks noGrp="1"/>
          </p:cNvSpPr>
          <p:nvPr>
            <p:ph type="ftr" sz="quarter" idx="10"/>
          </p:nvPr>
        </p:nvSpPr>
        <p:spPr/>
        <p:txBody>
          <a:bodyPr/>
          <a:lstStyle/>
          <a:p>
            <a:pPr>
              <a:defRPr/>
            </a:pPr>
            <a:r>
              <a:rPr lang="en-US" smtClean="0"/>
              <a:t>Presented by Partners in Medical Education, Inc. 2016</a:t>
            </a:r>
            <a:endParaRPr lang="en-US"/>
          </a:p>
        </p:txBody>
      </p:sp>
      <p:sp>
        <p:nvSpPr>
          <p:cNvPr id="5" name="Slide Number Placeholder 4"/>
          <p:cNvSpPr>
            <a:spLocks noGrp="1"/>
          </p:cNvSpPr>
          <p:nvPr>
            <p:ph type="sldNum" sz="quarter" idx="11"/>
          </p:nvPr>
        </p:nvSpPr>
        <p:spPr/>
        <p:txBody>
          <a:bodyPr/>
          <a:lstStyle/>
          <a:p>
            <a:pPr>
              <a:defRPr/>
            </a:pPr>
            <a:fld id="{354EB9C1-8341-7846-ADF7-80674070FAE2}" type="slidenum">
              <a:rPr lang="en-US" altLang="en-US" smtClean="0"/>
              <a:pPr>
                <a:defRPr/>
              </a:pPr>
              <a:t>34</a:t>
            </a:fld>
            <a:endParaRPr lang="en-US" altLang="en-US"/>
          </a:p>
        </p:txBody>
      </p:sp>
      <p:pic>
        <p:nvPicPr>
          <p:cNvPr id="6" name="irc_mi" descr="http://us.cdn2.123rf.com/168nwm/johan2011/johan20111203/johan2011120300003/12703576-3d-little-human-character-holding-a-blank-notepad-and-a-blue-pencil-textured-paper-copy-space-people.jpg"/>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267200"/>
            <a:ext cx="1981200" cy="2057400"/>
          </a:xfrm>
          <a:prstGeom prst="rect">
            <a:avLst/>
          </a:prstGeom>
          <a:noFill/>
          <a:ln>
            <a:noFill/>
          </a:ln>
        </p:spPr>
      </p:pic>
    </p:spTree>
    <p:extLst>
      <p:ext uri="{BB962C8B-B14F-4D97-AF65-F5344CB8AC3E}">
        <p14:creationId xmlns:p14="http://schemas.microsoft.com/office/powerpoint/2010/main" val="3644590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Conclusion</a:t>
            </a:r>
          </a:p>
        </p:txBody>
      </p:sp>
      <p:sp>
        <p:nvSpPr>
          <p:cNvPr id="3" name="Content Placeholder 2"/>
          <p:cNvSpPr>
            <a:spLocks noGrp="1"/>
          </p:cNvSpPr>
          <p:nvPr>
            <p:ph idx="1"/>
          </p:nvPr>
        </p:nvSpPr>
        <p:spPr>
          <a:xfrm>
            <a:off x="457200" y="1752600"/>
            <a:ext cx="8229600" cy="3886200"/>
          </a:xfrm>
        </p:spPr>
        <p:txBody>
          <a:bodyPr/>
          <a:lstStyle/>
          <a:p>
            <a:r>
              <a:rPr lang="en-US" sz="2400" dirty="0" smtClean="0"/>
              <a:t>Resident </a:t>
            </a:r>
            <a:r>
              <a:rPr lang="en-US" sz="2400" dirty="0"/>
              <a:t>wellness is an important matter that should not be taken lightly</a:t>
            </a:r>
          </a:p>
          <a:p>
            <a:endParaRPr lang="en-US" sz="2400" dirty="0"/>
          </a:p>
          <a:p>
            <a:r>
              <a:rPr lang="en-US" sz="2400" dirty="0"/>
              <a:t>Residents should be aware of how to contact someone if they need assistance</a:t>
            </a:r>
          </a:p>
          <a:p>
            <a:endParaRPr lang="en-US" sz="2400" dirty="0"/>
          </a:p>
          <a:p>
            <a:r>
              <a:rPr lang="en-US" sz="2400" dirty="0"/>
              <a:t>A little goes a long way</a:t>
            </a:r>
          </a:p>
          <a:p>
            <a:endParaRPr lang="en-US" sz="2400" dirty="0"/>
          </a:p>
          <a:p>
            <a:r>
              <a:rPr lang="en-US" sz="2400" dirty="0"/>
              <a:t>Getting residents involved in their own wellness will increase </a:t>
            </a:r>
            <a:r>
              <a:rPr lang="en-US" sz="2400" dirty="0" smtClean="0"/>
              <a:t>participation</a:t>
            </a:r>
            <a:endParaRPr lang="en-US" sz="2400" dirty="0"/>
          </a:p>
        </p:txBody>
      </p:sp>
      <p:sp>
        <p:nvSpPr>
          <p:cNvPr id="4" name="Footer Placeholder 3"/>
          <p:cNvSpPr>
            <a:spLocks noGrp="1"/>
          </p:cNvSpPr>
          <p:nvPr>
            <p:ph type="ftr" sz="quarter" idx="10"/>
          </p:nvPr>
        </p:nvSpPr>
        <p:spPr/>
        <p:txBody>
          <a:bodyPr/>
          <a:lstStyle/>
          <a:p>
            <a:pPr>
              <a:defRPr/>
            </a:pPr>
            <a:r>
              <a:rPr lang="en-US" smtClean="0"/>
              <a:t>Presented by Partners in Medical Education, Inc. 2016</a:t>
            </a:r>
            <a:endParaRPr lang="en-US"/>
          </a:p>
        </p:txBody>
      </p:sp>
      <p:sp>
        <p:nvSpPr>
          <p:cNvPr id="5" name="Slide Number Placeholder 4"/>
          <p:cNvSpPr>
            <a:spLocks noGrp="1"/>
          </p:cNvSpPr>
          <p:nvPr>
            <p:ph type="sldNum" sz="quarter" idx="11"/>
          </p:nvPr>
        </p:nvSpPr>
        <p:spPr/>
        <p:txBody>
          <a:bodyPr/>
          <a:lstStyle/>
          <a:p>
            <a:pPr>
              <a:defRPr/>
            </a:pPr>
            <a:fld id="{354EB9C1-8341-7846-ADF7-80674070FAE2}" type="slidenum">
              <a:rPr lang="en-US" altLang="en-US" smtClean="0"/>
              <a:pPr>
                <a:defRPr/>
              </a:pPr>
              <a:t>35</a:t>
            </a:fld>
            <a:endParaRPr lang="en-US" altLang="en-US" dirty="0"/>
          </a:p>
        </p:txBody>
      </p:sp>
    </p:spTree>
    <p:extLst>
      <p:ext uri="{BB962C8B-B14F-4D97-AF65-F5344CB8AC3E}">
        <p14:creationId xmlns:p14="http://schemas.microsoft.com/office/powerpoint/2010/main" val="2081392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457200" y="457200"/>
            <a:ext cx="8229600" cy="1143000"/>
          </a:xfrm>
        </p:spPr>
        <p:txBody>
          <a:bodyPr/>
          <a:lstStyle/>
          <a:p>
            <a:r>
              <a:rPr lang="en-US" b="1" dirty="0"/>
              <a:t>Resources</a:t>
            </a:r>
            <a:endParaRPr lang="en-US" altLang="en-US" b="1" dirty="0">
              <a:latin typeface="Lucida Bright" charset="0"/>
              <a:ea typeface="ＭＳ Ｐゴシック" charset="-128"/>
            </a:endParaRPr>
          </a:p>
        </p:txBody>
      </p:sp>
      <p:sp>
        <p:nvSpPr>
          <p:cNvPr id="2" name="Content Placeholder 2"/>
          <p:cNvSpPr>
            <a:spLocks noGrp="1"/>
          </p:cNvSpPr>
          <p:nvPr>
            <p:ph idx="1"/>
          </p:nvPr>
        </p:nvSpPr>
        <p:spPr>
          <a:xfrm>
            <a:off x="164306" y="1447800"/>
            <a:ext cx="8815387" cy="3200400"/>
          </a:xfrm>
        </p:spPr>
        <p:txBody>
          <a:bodyPr/>
          <a:lstStyle/>
          <a:p>
            <a:r>
              <a:rPr lang="en-US" sz="2400" dirty="0">
                <a:hlinkClick r:id="rId3"/>
              </a:rPr>
              <a:t>http://www.americanbalintsociety.org/</a:t>
            </a:r>
            <a:r>
              <a:rPr lang="en-US" sz="2400" dirty="0"/>
              <a:t> - American </a:t>
            </a:r>
            <a:r>
              <a:rPr lang="en-US" sz="2400" dirty="0" err="1"/>
              <a:t>Balint</a:t>
            </a:r>
            <a:r>
              <a:rPr lang="en-US" sz="2400" dirty="0"/>
              <a:t> Society</a:t>
            </a:r>
          </a:p>
          <a:p>
            <a:r>
              <a:rPr lang="en-US" sz="2400" dirty="0">
                <a:hlinkClick r:id="rId4"/>
              </a:rPr>
              <a:t>http://www.acgme.org/acgmeweb/tabid/163/MeetingsandConferences/AnnualEducationalConference.aspx</a:t>
            </a:r>
            <a:r>
              <a:rPr lang="en-US" sz="2400" dirty="0"/>
              <a:t> - ACMGE</a:t>
            </a:r>
          </a:p>
          <a:p>
            <a:r>
              <a:rPr lang="en-US" sz="2400" dirty="0">
                <a:hlinkClick r:id="rId5"/>
              </a:rPr>
              <a:t>http://</a:t>
            </a:r>
            <a:r>
              <a:rPr lang="en-US" sz="2400" dirty="0" smtClean="0">
                <a:hlinkClick r:id="rId5"/>
              </a:rPr>
              <a:t>www.gnyha.org/</a:t>
            </a:r>
            <a:r>
              <a:rPr lang="en-US" sz="2400" dirty="0" smtClean="0"/>
              <a:t> - GNYHA</a:t>
            </a:r>
          </a:p>
          <a:p>
            <a:r>
              <a:rPr lang="en-US" sz="2400" dirty="0"/>
              <a:t>http://</a:t>
            </a:r>
            <a:r>
              <a:rPr lang="en-US" sz="2400" dirty="0" err="1"/>
              <a:t>nypost.com</a:t>
            </a:r>
            <a:r>
              <a:rPr lang="en-US" sz="2400" dirty="0"/>
              <a:t>/2014/08/22/medical-intern-jumps-to-death-in-</a:t>
            </a:r>
            <a:r>
              <a:rPr lang="en-US" sz="2400" dirty="0" err="1"/>
              <a:t>nyc</a:t>
            </a:r>
            <a:r>
              <a:rPr lang="en-US" sz="2400" dirty="0"/>
              <a:t>/</a:t>
            </a:r>
          </a:p>
          <a:p>
            <a:endParaRPr lang="en-US" sz="2400" dirty="0"/>
          </a:p>
        </p:txBody>
      </p:sp>
      <p:sp>
        <p:nvSpPr>
          <p:cNvPr id="10547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charset="2"/>
              <a:buChar char="n"/>
              <a:defRPr sz="3200">
                <a:solidFill>
                  <a:schemeClr val="tx1"/>
                </a:solidFill>
                <a:latin typeface="Calibri"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Calibri"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Calibri"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Calibri"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9pPr>
          </a:lstStyle>
          <a:p>
            <a:pPr>
              <a:spcBef>
                <a:spcPct val="0"/>
              </a:spcBef>
              <a:buClrTx/>
              <a:buSzTx/>
              <a:buFontTx/>
              <a:buNone/>
            </a:pPr>
            <a:r>
              <a:rPr lang="en-US" altLang="en-US" sz="1000">
                <a:latin typeface="Arial" charset="0"/>
              </a:rPr>
              <a:t>Presented by Partners in Medical Education, Inc. 2016</a:t>
            </a:r>
          </a:p>
        </p:txBody>
      </p:sp>
      <p:sp>
        <p:nvSpPr>
          <p:cNvPr id="10547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charset="2"/>
              <a:buChar char="n"/>
              <a:defRPr sz="3200">
                <a:solidFill>
                  <a:schemeClr val="tx1"/>
                </a:solidFill>
                <a:latin typeface="Calibri"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Calibri"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Calibri"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Calibri"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9pPr>
          </a:lstStyle>
          <a:p>
            <a:pPr>
              <a:spcBef>
                <a:spcPct val="0"/>
              </a:spcBef>
              <a:buClrTx/>
              <a:buSzTx/>
              <a:buFontTx/>
              <a:buNone/>
            </a:pPr>
            <a:fld id="{825BE4E9-7258-7148-9FBE-74E95EF9BCED}" type="slidenum">
              <a:rPr lang="en-US" altLang="en-US" sz="1000">
                <a:latin typeface="Arial Black" charset="0"/>
              </a:rPr>
              <a:pPr>
                <a:spcBef>
                  <a:spcPct val="0"/>
                </a:spcBef>
                <a:buClrTx/>
                <a:buSzTx/>
                <a:buFontTx/>
                <a:buNone/>
              </a:pPr>
              <a:t>36</a:t>
            </a:fld>
            <a:endParaRPr lang="en-US" altLang="en-US" sz="1000">
              <a:latin typeface="Arial Black"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charset="2"/>
              <a:buChar char="n"/>
              <a:defRPr sz="3200">
                <a:solidFill>
                  <a:schemeClr val="tx1"/>
                </a:solidFill>
                <a:latin typeface="Calibri"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Calibri"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Calibri"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Calibri"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9pPr>
          </a:lstStyle>
          <a:p>
            <a:pPr>
              <a:spcBef>
                <a:spcPct val="0"/>
              </a:spcBef>
              <a:buClrTx/>
              <a:buSzTx/>
              <a:buFontTx/>
              <a:buNone/>
            </a:pPr>
            <a:r>
              <a:rPr lang="en-US" altLang="en-US" sz="1000">
                <a:latin typeface="Arial" charset="0"/>
              </a:rPr>
              <a:t>Presented by Partners in Medical Education, Inc. 2016</a:t>
            </a:r>
          </a:p>
        </p:txBody>
      </p:sp>
      <p:sp>
        <p:nvSpPr>
          <p:cNvPr id="12595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charset="2"/>
              <a:buChar char="n"/>
              <a:defRPr sz="3200">
                <a:solidFill>
                  <a:schemeClr val="tx1"/>
                </a:solidFill>
                <a:latin typeface="Calibri"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Calibri"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Calibri"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Calibri"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9pPr>
          </a:lstStyle>
          <a:p>
            <a:pPr>
              <a:spcBef>
                <a:spcPct val="0"/>
              </a:spcBef>
              <a:buClrTx/>
              <a:buSzTx/>
              <a:buFontTx/>
              <a:buNone/>
            </a:pPr>
            <a:fld id="{8C789F77-129F-B14B-B9DE-DF571722228F}" type="slidenum">
              <a:rPr lang="en-US" altLang="en-US" sz="1000">
                <a:latin typeface="Arial Black" charset="0"/>
              </a:rPr>
              <a:pPr>
                <a:spcBef>
                  <a:spcPct val="0"/>
                </a:spcBef>
                <a:buClrTx/>
                <a:buSzTx/>
                <a:buFontTx/>
                <a:buNone/>
              </a:pPr>
              <a:t>37</a:t>
            </a:fld>
            <a:endParaRPr lang="en-US" altLang="en-US" sz="1000">
              <a:latin typeface="Arial Black" charset="0"/>
            </a:endParaRPr>
          </a:p>
        </p:txBody>
      </p:sp>
      <p:pic>
        <p:nvPicPr>
          <p:cNvPr id="7" name="Picture 6" descr="http://2.bp.blogspot.com/-xbnjb6HD0Cs/T76sCd8XhAI/AAAAAAAAAG0/9YeAZqmAqEk/s1600/question.jpg"/>
          <p:cNvPicPr/>
          <p:nvPr/>
        </p:nvPicPr>
        <p:blipFill>
          <a:blip r:embed="rId3">
            <a:extLst>
              <a:ext uri="{28A0092B-C50C-407E-A947-70E740481C1C}">
                <a14:useLocalDpi xmlns:a14="http://schemas.microsoft.com/office/drawing/2010/main" val="0"/>
              </a:ext>
            </a:extLst>
          </a:blip>
          <a:srcRect/>
          <a:stretch>
            <a:fillRect/>
          </a:stretch>
        </p:blipFill>
        <p:spPr bwMode="auto">
          <a:xfrm>
            <a:off x="2582386" y="1524000"/>
            <a:ext cx="4207828" cy="2928938"/>
          </a:xfrm>
          <a:prstGeom prst="rect">
            <a:avLst/>
          </a:prstGeom>
          <a:noFill/>
          <a:ln>
            <a:no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3"/>
          <p:cNvSpPr txBox="1">
            <a:spLocks noChangeArrowheads="1"/>
          </p:cNvSpPr>
          <p:nvPr/>
        </p:nvSpPr>
        <p:spPr bwMode="auto">
          <a:xfrm>
            <a:off x="323850" y="828675"/>
            <a:ext cx="4319588"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2"/>
              </a:buClr>
              <a:buSzPct val="75000"/>
              <a:buFont typeface="Wingdings" charset="2"/>
              <a:buChar char="n"/>
              <a:defRPr sz="3200">
                <a:solidFill>
                  <a:schemeClr val="tx1"/>
                </a:solidFill>
                <a:latin typeface="Calibri"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Calibri"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Calibri"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Calibri"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9pPr>
          </a:lstStyle>
          <a:p>
            <a:pPr algn="ctr" eaLnBrk="1" hangingPunct="1">
              <a:lnSpc>
                <a:spcPct val="80000"/>
              </a:lnSpc>
              <a:buFont typeface="Wingdings" charset="2"/>
              <a:buNone/>
            </a:pPr>
            <a:r>
              <a:rPr lang="en-US" altLang="en-US" sz="1800" i="1" dirty="0">
                <a:latin typeface="Arial" charset="0"/>
              </a:rPr>
              <a:t> </a:t>
            </a:r>
          </a:p>
          <a:p>
            <a:pPr algn="ctr" eaLnBrk="1" hangingPunct="1">
              <a:lnSpc>
                <a:spcPct val="80000"/>
              </a:lnSpc>
              <a:buFont typeface="Wingdings" charset="2"/>
              <a:buNone/>
            </a:pPr>
            <a:r>
              <a:rPr lang="en-US" altLang="en-US" sz="1800" dirty="0">
                <a:solidFill>
                  <a:srgbClr val="00A600"/>
                </a:solidFill>
                <a:latin typeface="Arial" charset="0"/>
              </a:rPr>
              <a:t>  Upcoming Live Webinars</a:t>
            </a:r>
            <a:endParaRPr lang="en-US" altLang="en-US" sz="1400" dirty="0">
              <a:solidFill>
                <a:srgbClr val="FF0000"/>
              </a:solidFill>
              <a:latin typeface="Arial" charset="0"/>
            </a:endParaRPr>
          </a:p>
          <a:p>
            <a:pPr algn="ctr">
              <a:lnSpc>
                <a:spcPct val="80000"/>
              </a:lnSpc>
              <a:buFontTx/>
              <a:buNone/>
            </a:pPr>
            <a:endParaRPr lang="en-US" altLang="en-US" sz="2800" dirty="0">
              <a:latin typeface="Arial" charset="0"/>
            </a:endParaRPr>
          </a:p>
          <a:p>
            <a:pPr algn="ctr">
              <a:spcBef>
                <a:spcPct val="0"/>
              </a:spcBef>
              <a:buClrTx/>
              <a:buSzTx/>
              <a:buFont typeface="Wingdings" charset="2"/>
              <a:buNone/>
            </a:pPr>
            <a:r>
              <a:rPr lang="en-US" altLang="en-US" sz="1400" dirty="0" smtClean="0">
                <a:latin typeface="Arial" charset="0"/>
              </a:rPr>
              <a:t>I</a:t>
            </a:r>
            <a:r>
              <a:rPr lang="en-US" altLang="en-US" sz="1400" dirty="0">
                <a:latin typeface="Arial" charset="0"/>
              </a:rPr>
              <a:t>, We, They: Self-, Team-, and Patient-Leadership Education in GME</a:t>
            </a:r>
          </a:p>
          <a:p>
            <a:pPr algn="ctr">
              <a:lnSpc>
                <a:spcPct val="80000"/>
              </a:lnSpc>
              <a:buFont typeface="Wingdings" charset="2"/>
              <a:buNone/>
            </a:pPr>
            <a:r>
              <a:rPr lang="en-US" altLang="en-US" sz="1400" dirty="0">
                <a:latin typeface="Arial" charset="0"/>
              </a:rPr>
              <a:t> </a:t>
            </a:r>
            <a:r>
              <a:rPr lang="en-US" altLang="en-US" sz="1400" b="0" dirty="0">
                <a:latin typeface="Arial" charset="0"/>
              </a:rPr>
              <a:t>Thursday, February 18, 2016</a:t>
            </a:r>
          </a:p>
          <a:p>
            <a:pPr algn="ctr">
              <a:lnSpc>
                <a:spcPct val="80000"/>
              </a:lnSpc>
              <a:buFont typeface="Wingdings" charset="2"/>
              <a:buNone/>
            </a:pPr>
            <a:r>
              <a:rPr lang="en-US" altLang="en-US" sz="1400" b="0" dirty="0">
                <a:latin typeface="Arial" charset="0"/>
              </a:rPr>
              <a:t>12:00pm – 1:00pm EST</a:t>
            </a:r>
          </a:p>
          <a:p>
            <a:pPr algn="ctr">
              <a:lnSpc>
                <a:spcPct val="80000"/>
              </a:lnSpc>
              <a:buFont typeface="Wingdings" charset="2"/>
              <a:buNone/>
            </a:pPr>
            <a:endParaRPr lang="en-US" altLang="en-US" sz="1400" b="0" dirty="0">
              <a:latin typeface="Arial" charset="0"/>
            </a:endParaRPr>
          </a:p>
          <a:p>
            <a:pPr algn="ctr">
              <a:spcBef>
                <a:spcPct val="0"/>
              </a:spcBef>
              <a:buClrTx/>
              <a:buSzTx/>
              <a:buFont typeface="Wingdings" charset="2"/>
              <a:buNone/>
            </a:pPr>
            <a:r>
              <a:rPr lang="en-US" altLang="en-US" sz="1400" dirty="0">
                <a:latin typeface="Arial" charset="0"/>
              </a:rPr>
              <a:t>Refining the Annual Program Evaluation</a:t>
            </a:r>
          </a:p>
          <a:p>
            <a:pPr algn="ctr">
              <a:spcBef>
                <a:spcPct val="0"/>
              </a:spcBef>
              <a:buClrTx/>
              <a:buSzTx/>
              <a:buFont typeface="Wingdings" charset="2"/>
              <a:buNone/>
            </a:pPr>
            <a:r>
              <a:rPr lang="en-US" altLang="en-US" sz="1400" dirty="0">
                <a:latin typeface="Arial" charset="0"/>
              </a:rPr>
              <a:t>for Self-Study Visits</a:t>
            </a:r>
          </a:p>
          <a:p>
            <a:pPr algn="ctr">
              <a:lnSpc>
                <a:spcPct val="80000"/>
              </a:lnSpc>
              <a:buFont typeface="Wingdings" charset="2"/>
              <a:buNone/>
            </a:pPr>
            <a:r>
              <a:rPr lang="en-US" altLang="en-US" sz="1400" dirty="0">
                <a:latin typeface="Arial" charset="0"/>
              </a:rPr>
              <a:t> </a:t>
            </a:r>
            <a:r>
              <a:rPr lang="en-US" altLang="en-US" sz="1400" b="0" dirty="0">
                <a:latin typeface="Arial" charset="0"/>
              </a:rPr>
              <a:t>Wednesday, March 2, 2016</a:t>
            </a:r>
          </a:p>
          <a:p>
            <a:pPr algn="ctr">
              <a:lnSpc>
                <a:spcPct val="80000"/>
              </a:lnSpc>
              <a:buFont typeface="Wingdings" charset="2"/>
              <a:buNone/>
            </a:pPr>
            <a:r>
              <a:rPr lang="en-US" altLang="en-US" sz="1400" b="0" dirty="0">
                <a:latin typeface="Arial" charset="0"/>
              </a:rPr>
              <a:t>12:00pm – 1:00pm </a:t>
            </a:r>
            <a:r>
              <a:rPr lang="en-US" altLang="en-US" sz="1400" b="0" dirty="0" smtClean="0">
                <a:latin typeface="Arial" charset="0"/>
              </a:rPr>
              <a:t>EST</a:t>
            </a:r>
          </a:p>
          <a:p>
            <a:pPr algn="ctr">
              <a:lnSpc>
                <a:spcPct val="80000"/>
              </a:lnSpc>
              <a:buFont typeface="Wingdings" charset="2"/>
              <a:buNone/>
            </a:pPr>
            <a:endParaRPr lang="en-US" altLang="en-US" sz="1400" b="0" dirty="0">
              <a:latin typeface="Arial" charset="0"/>
            </a:endParaRPr>
          </a:p>
          <a:p>
            <a:pPr algn="ctr">
              <a:spcBef>
                <a:spcPct val="0"/>
              </a:spcBef>
              <a:buClrTx/>
              <a:buSzTx/>
              <a:buNone/>
            </a:pPr>
            <a:r>
              <a:rPr lang="en-US" altLang="en-US" sz="1400" dirty="0" smtClean="0">
                <a:latin typeface="Arial" charset="0"/>
              </a:rPr>
              <a:t>“Ask Partners” – Spring Freebie</a:t>
            </a:r>
            <a:endParaRPr lang="en-US" altLang="en-US" sz="1400" dirty="0">
              <a:latin typeface="Arial" charset="0"/>
            </a:endParaRPr>
          </a:p>
          <a:p>
            <a:pPr algn="ctr">
              <a:lnSpc>
                <a:spcPct val="80000"/>
              </a:lnSpc>
              <a:buNone/>
            </a:pPr>
            <a:r>
              <a:rPr lang="en-US" altLang="en-US" sz="1400" dirty="0">
                <a:latin typeface="Arial" charset="0"/>
              </a:rPr>
              <a:t> </a:t>
            </a:r>
            <a:r>
              <a:rPr lang="en-US" altLang="en-US" sz="1400" b="0" dirty="0" smtClean="0">
                <a:latin typeface="Arial" charset="0"/>
              </a:rPr>
              <a:t>Thursday, </a:t>
            </a:r>
            <a:r>
              <a:rPr lang="en-US" altLang="en-US" sz="1400" b="0" dirty="0">
                <a:latin typeface="Arial" charset="0"/>
              </a:rPr>
              <a:t>March </a:t>
            </a:r>
            <a:r>
              <a:rPr lang="en-US" altLang="en-US" sz="1400" b="0" dirty="0" smtClean="0">
                <a:latin typeface="Arial" charset="0"/>
              </a:rPr>
              <a:t>24, </a:t>
            </a:r>
            <a:r>
              <a:rPr lang="en-US" altLang="en-US" sz="1400" b="0" dirty="0">
                <a:latin typeface="Arial" charset="0"/>
              </a:rPr>
              <a:t>2016</a:t>
            </a:r>
          </a:p>
          <a:p>
            <a:pPr algn="ctr">
              <a:lnSpc>
                <a:spcPct val="80000"/>
              </a:lnSpc>
              <a:buNone/>
            </a:pPr>
            <a:r>
              <a:rPr lang="en-US" altLang="en-US" sz="1400" b="0" dirty="0">
                <a:latin typeface="Arial" charset="0"/>
              </a:rPr>
              <a:t>12:00pm – 1:00pm </a:t>
            </a:r>
            <a:r>
              <a:rPr lang="en-US" altLang="en-US" sz="1400" b="0" dirty="0" smtClean="0">
                <a:latin typeface="Arial" charset="0"/>
              </a:rPr>
              <a:t>EST</a:t>
            </a:r>
          </a:p>
          <a:p>
            <a:pPr algn="ctr">
              <a:lnSpc>
                <a:spcPct val="80000"/>
              </a:lnSpc>
              <a:buNone/>
            </a:pPr>
            <a:endParaRPr lang="en-US" altLang="en-US" sz="1400" b="0" dirty="0" smtClean="0">
              <a:latin typeface="Arial" charset="0"/>
            </a:endParaRPr>
          </a:p>
          <a:p>
            <a:pPr algn="ctr">
              <a:spcBef>
                <a:spcPct val="0"/>
              </a:spcBef>
              <a:buClrTx/>
              <a:buSzTx/>
              <a:buNone/>
            </a:pPr>
            <a:r>
              <a:rPr lang="en-US" altLang="en-US" sz="1400" dirty="0" smtClean="0">
                <a:latin typeface="Arial" charset="0"/>
              </a:rPr>
              <a:t>Self-Study: Who, What, Why &amp; How?</a:t>
            </a:r>
            <a:endParaRPr lang="en-US" altLang="en-US" sz="1400" dirty="0">
              <a:latin typeface="Arial" charset="0"/>
            </a:endParaRPr>
          </a:p>
          <a:p>
            <a:pPr algn="ctr">
              <a:lnSpc>
                <a:spcPct val="80000"/>
              </a:lnSpc>
              <a:buNone/>
            </a:pPr>
            <a:r>
              <a:rPr lang="en-US" altLang="en-US" sz="1400" dirty="0">
                <a:latin typeface="Arial" charset="0"/>
              </a:rPr>
              <a:t> </a:t>
            </a:r>
            <a:r>
              <a:rPr lang="en-US" altLang="en-US" sz="1400" b="0" dirty="0" smtClean="0">
                <a:latin typeface="Arial" charset="0"/>
              </a:rPr>
              <a:t>Tuesday</a:t>
            </a:r>
            <a:r>
              <a:rPr lang="en-US" altLang="en-US" sz="1400" b="0" dirty="0">
                <a:latin typeface="Arial" charset="0"/>
              </a:rPr>
              <a:t>, </a:t>
            </a:r>
            <a:r>
              <a:rPr lang="en-US" altLang="en-US" sz="1400" b="0" dirty="0" smtClean="0">
                <a:latin typeface="Arial" charset="0"/>
              </a:rPr>
              <a:t>April 12, </a:t>
            </a:r>
            <a:r>
              <a:rPr lang="en-US" altLang="en-US" sz="1400" b="0" dirty="0">
                <a:latin typeface="Arial" charset="0"/>
              </a:rPr>
              <a:t>2016</a:t>
            </a:r>
          </a:p>
          <a:p>
            <a:pPr algn="ctr">
              <a:lnSpc>
                <a:spcPct val="80000"/>
              </a:lnSpc>
              <a:buNone/>
            </a:pPr>
            <a:r>
              <a:rPr lang="en-US" altLang="en-US" sz="1400" b="0" dirty="0">
                <a:latin typeface="Arial" charset="0"/>
              </a:rPr>
              <a:t>12:00pm – 1:00pm EST</a:t>
            </a:r>
          </a:p>
          <a:p>
            <a:pPr algn="ctr">
              <a:lnSpc>
                <a:spcPct val="80000"/>
              </a:lnSpc>
              <a:buFont typeface="Wingdings" charset="2"/>
              <a:buNone/>
            </a:pPr>
            <a:endParaRPr lang="en-US" altLang="en-US" sz="1500" dirty="0">
              <a:latin typeface="Arial" charset="0"/>
            </a:endParaRPr>
          </a:p>
          <a:p>
            <a:pPr algn="ctr">
              <a:lnSpc>
                <a:spcPct val="80000"/>
              </a:lnSpc>
              <a:buFont typeface="Wingdings" charset="2"/>
              <a:buNone/>
            </a:pPr>
            <a:r>
              <a:rPr lang="en-US" altLang="en-US" sz="1500" dirty="0">
                <a:latin typeface="Arial" charset="0"/>
                <a:hlinkClick r:id="rId3"/>
              </a:rPr>
              <a:t>www.PartnersInMedEd.com</a:t>
            </a:r>
            <a:endParaRPr lang="en-US" altLang="en-US" sz="1500" dirty="0">
              <a:latin typeface="Arial" charset="0"/>
            </a:endParaRPr>
          </a:p>
          <a:p>
            <a:pPr algn="ctr">
              <a:lnSpc>
                <a:spcPct val="80000"/>
              </a:lnSpc>
              <a:buFont typeface="Wingdings" charset="2"/>
              <a:buNone/>
            </a:pPr>
            <a:endParaRPr lang="en-US" altLang="en-US" sz="1500" dirty="0">
              <a:latin typeface="Arial" charset="0"/>
            </a:endParaRPr>
          </a:p>
          <a:p>
            <a:pPr algn="ctr">
              <a:lnSpc>
                <a:spcPct val="80000"/>
              </a:lnSpc>
              <a:buFont typeface="Wingdings" charset="2"/>
              <a:buNone/>
            </a:pPr>
            <a:r>
              <a:rPr lang="en-US" altLang="en-US" sz="1800" dirty="0">
                <a:latin typeface="Arial" charset="0"/>
              </a:rPr>
              <a:t>Partners</a:t>
            </a:r>
            <a:r>
              <a:rPr lang="en-US" altLang="en-US" sz="1800" baseline="30000" dirty="0">
                <a:latin typeface="Arial" charset="0"/>
              </a:rPr>
              <a:t>®</a:t>
            </a:r>
            <a:r>
              <a:rPr lang="en-US" altLang="en-US" sz="1800" dirty="0">
                <a:latin typeface="Arial" charset="0"/>
              </a:rPr>
              <a:t> Snippets!</a:t>
            </a:r>
          </a:p>
        </p:txBody>
      </p:sp>
      <p:sp>
        <p:nvSpPr>
          <p:cNvPr id="126978" name="Rectangle 3"/>
          <p:cNvSpPr txBox="1">
            <a:spLocks noChangeArrowheads="1"/>
          </p:cNvSpPr>
          <p:nvPr/>
        </p:nvSpPr>
        <p:spPr bwMode="auto">
          <a:xfrm>
            <a:off x="4953000" y="836613"/>
            <a:ext cx="4038600" cy="464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2"/>
              </a:buClr>
              <a:buSzPct val="75000"/>
              <a:buFont typeface="Wingdings" charset="2"/>
              <a:buChar char="n"/>
              <a:defRPr sz="3200">
                <a:solidFill>
                  <a:schemeClr val="tx1"/>
                </a:solidFill>
                <a:latin typeface="Calibri"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Calibri"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Calibri"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Calibri"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9pPr>
          </a:lstStyle>
          <a:p>
            <a:pPr algn="ctr" eaLnBrk="1" hangingPunct="1">
              <a:lnSpc>
                <a:spcPct val="80000"/>
              </a:lnSpc>
              <a:buFont typeface="Wingdings" charset="2"/>
              <a:buNone/>
            </a:pPr>
            <a:endParaRPr lang="en-US" altLang="en-US" sz="1800" i="1" dirty="0">
              <a:latin typeface="Arial" charset="0"/>
            </a:endParaRPr>
          </a:p>
          <a:p>
            <a:pPr algn="ctr" eaLnBrk="1" hangingPunct="1">
              <a:lnSpc>
                <a:spcPct val="80000"/>
              </a:lnSpc>
              <a:buFont typeface="Wingdings" charset="2"/>
              <a:buNone/>
            </a:pPr>
            <a:r>
              <a:rPr lang="en-US" altLang="en-US" sz="1800" i="1" dirty="0">
                <a:latin typeface="Arial" charset="0"/>
              </a:rPr>
              <a:t>   </a:t>
            </a:r>
            <a:r>
              <a:rPr lang="en-US" altLang="en-US" sz="1800" dirty="0">
                <a:solidFill>
                  <a:srgbClr val="00A600"/>
                </a:solidFill>
                <a:latin typeface="Arial" charset="0"/>
              </a:rPr>
              <a:t>On-Demand Webinars</a:t>
            </a:r>
            <a:br>
              <a:rPr lang="en-US" altLang="en-US" sz="1800" dirty="0">
                <a:solidFill>
                  <a:srgbClr val="00A600"/>
                </a:solidFill>
                <a:latin typeface="Arial" charset="0"/>
              </a:rPr>
            </a:br>
            <a:endParaRPr lang="en-US" altLang="en-US" sz="1400" dirty="0">
              <a:latin typeface="Arial" charset="0"/>
            </a:endParaRPr>
          </a:p>
          <a:p>
            <a:pPr algn="ctr" eaLnBrk="1" hangingPunct="1">
              <a:lnSpc>
                <a:spcPct val="80000"/>
              </a:lnSpc>
              <a:buFont typeface="Wingdings" charset="2"/>
              <a:buNone/>
            </a:pPr>
            <a:r>
              <a:rPr lang="en-US" altLang="en-US" sz="1500" dirty="0">
                <a:latin typeface="Arial" charset="0"/>
              </a:rPr>
              <a:t>Self-Study Visits</a:t>
            </a:r>
          </a:p>
          <a:p>
            <a:pPr algn="ctr" eaLnBrk="1" hangingPunct="1">
              <a:lnSpc>
                <a:spcPct val="80000"/>
              </a:lnSpc>
              <a:buFont typeface="Wingdings" charset="2"/>
              <a:buNone/>
            </a:pPr>
            <a:endParaRPr lang="en-US" altLang="en-US" sz="1500" dirty="0">
              <a:latin typeface="Arial" charset="0"/>
            </a:endParaRPr>
          </a:p>
          <a:p>
            <a:pPr algn="ctr" eaLnBrk="1" hangingPunct="1">
              <a:lnSpc>
                <a:spcPct val="80000"/>
              </a:lnSpc>
              <a:buFont typeface="Wingdings" charset="2"/>
              <a:buNone/>
            </a:pPr>
            <a:r>
              <a:rPr lang="en-US" altLang="en-US" sz="1500" dirty="0">
                <a:latin typeface="Arial" charset="0"/>
              </a:rPr>
              <a:t>Introduction to GME for </a:t>
            </a:r>
          </a:p>
          <a:p>
            <a:pPr algn="ctr" eaLnBrk="1" hangingPunct="1">
              <a:lnSpc>
                <a:spcPct val="80000"/>
              </a:lnSpc>
              <a:buFont typeface="Wingdings" charset="2"/>
              <a:buNone/>
            </a:pPr>
            <a:r>
              <a:rPr lang="en-US" altLang="en-US" sz="1500" dirty="0">
                <a:latin typeface="Arial" charset="0"/>
              </a:rPr>
              <a:t>New Program Coordinators</a:t>
            </a:r>
          </a:p>
          <a:p>
            <a:pPr algn="ctr" eaLnBrk="1" hangingPunct="1">
              <a:lnSpc>
                <a:spcPct val="80000"/>
              </a:lnSpc>
              <a:buFont typeface="Wingdings" charset="2"/>
              <a:buNone/>
            </a:pPr>
            <a:endParaRPr lang="en-US" altLang="en-US" sz="1500" dirty="0">
              <a:latin typeface="Arial" charset="0"/>
            </a:endParaRPr>
          </a:p>
          <a:p>
            <a:pPr algn="ctr" eaLnBrk="1" hangingPunct="1">
              <a:lnSpc>
                <a:spcPct val="80000"/>
              </a:lnSpc>
              <a:buFont typeface="Wingdings" charset="2"/>
              <a:buNone/>
            </a:pPr>
            <a:r>
              <a:rPr lang="en-US" altLang="en-US" sz="1500" dirty="0">
                <a:latin typeface="Arial" charset="0"/>
              </a:rPr>
              <a:t>Milestones &amp; CCCs</a:t>
            </a:r>
          </a:p>
          <a:p>
            <a:pPr algn="ctr" eaLnBrk="1" hangingPunct="1">
              <a:lnSpc>
                <a:spcPct val="80000"/>
              </a:lnSpc>
              <a:buFont typeface="Wingdings" charset="2"/>
              <a:buNone/>
            </a:pPr>
            <a:endParaRPr lang="en-US" altLang="en-US" sz="1500" dirty="0">
              <a:latin typeface="Arial" charset="0"/>
            </a:endParaRPr>
          </a:p>
          <a:p>
            <a:pPr algn="ctr" eaLnBrk="1" hangingPunct="1">
              <a:lnSpc>
                <a:spcPct val="80000"/>
              </a:lnSpc>
              <a:buFont typeface="Wingdings" charset="2"/>
              <a:buNone/>
            </a:pPr>
            <a:r>
              <a:rPr lang="en-US" altLang="en-US" sz="1500" dirty="0">
                <a:latin typeface="Arial" charset="0"/>
              </a:rPr>
              <a:t>GME Financing – The Basics</a:t>
            </a:r>
          </a:p>
          <a:p>
            <a:pPr algn="ctr" eaLnBrk="1" hangingPunct="1">
              <a:lnSpc>
                <a:spcPct val="80000"/>
              </a:lnSpc>
              <a:buFont typeface="Wingdings" charset="2"/>
              <a:buNone/>
            </a:pPr>
            <a:endParaRPr lang="en-US" altLang="en-US" sz="1500" dirty="0">
              <a:latin typeface="Arial" charset="0"/>
            </a:endParaRPr>
          </a:p>
          <a:p>
            <a:pPr algn="ctr" eaLnBrk="1" hangingPunct="1">
              <a:lnSpc>
                <a:spcPct val="80000"/>
              </a:lnSpc>
              <a:buFont typeface="Wingdings" charset="2"/>
              <a:buNone/>
            </a:pPr>
            <a:r>
              <a:rPr lang="en-US" altLang="en-US" sz="1500" dirty="0">
                <a:latin typeface="Arial" charset="0"/>
              </a:rPr>
              <a:t>Single Accreditation System</a:t>
            </a:r>
            <a:endParaRPr lang="en-US" altLang="ja-JP" sz="1500" dirty="0">
              <a:latin typeface="Arial" charset="0"/>
            </a:endParaRPr>
          </a:p>
          <a:p>
            <a:pPr algn="ctr" eaLnBrk="1" hangingPunct="1">
              <a:lnSpc>
                <a:spcPct val="80000"/>
              </a:lnSpc>
              <a:buFont typeface="Wingdings" charset="2"/>
              <a:buNone/>
            </a:pPr>
            <a:endParaRPr lang="en-US" altLang="ja-JP" sz="1500" dirty="0">
              <a:latin typeface="Arial" charset="0"/>
            </a:endParaRPr>
          </a:p>
          <a:p>
            <a:pPr algn="ctr" eaLnBrk="1" hangingPunct="1">
              <a:lnSpc>
                <a:spcPct val="80000"/>
              </a:lnSpc>
              <a:buFont typeface="Wingdings" charset="2"/>
              <a:buNone/>
            </a:pPr>
            <a:r>
              <a:rPr lang="en-US" altLang="ja-JP" sz="1500" dirty="0">
                <a:latin typeface="Arial" charset="0"/>
              </a:rPr>
              <a:t>The IOM Report</a:t>
            </a:r>
          </a:p>
          <a:p>
            <a:pPr algn="ctr" eaLnBrk="1" hangingPunct="1">
              <a:lnSpc>
                <a:spcPct val="80000"/>
              </a:lnSpc>
              <a:buFont typeface="Wingdings" charset="2"/>
              <a:buNone/>
            </a:pPr>
            <a:endParaRPr lang="en-US" altLang="ja-JP" sz="1500" dirty="0">
              <a:latin typeface="Arial" charset="0"/>
            </a:endParaRPr>
          </a:p>
          <a:p>
            <a:pPr algn="ctr" eaLnBrk="1" hangingPunct="1">
              <a:lnSpc>
                <a:spcPct val="80000"/>
              </a:lnSpc>
              <a:buFont typeface="Wingdings" charset="2"/>
              <a:buNone/>
            </a:pPr>
            <a:r>
              <a:rPr lang="en-US" altLang="ja-JP" sz="1500" dirty="0">
                <a:latin typeface="Arial" charset="0"/>
              </a:rPr>
              <a:t>Institutional Requirements: What’s New?</a:t>
            </a:r>
          </a:p>
          <a:p>
            <a:pPr algn="ctr" eaLnBrk="1" hangingPunct="1">
              <a:lnSpc>
                <a:spcPct val="80000"/>
              </a:lnSpc>
              <a:buFont typeface="Wingdings" charset="2"/>
              <a:buNone/>
            </a:pPr>
            <a:endParaRPr lang="en-US" altLang="ja-JP" sz="1500" dirty="0">
              <a:latin typeface="Arial" charset="0"/>
            </a:endParaRPr>
          </a:p>
          <a:p>
            <a:pPr algn="ctr" eaLnBrk="1" hangingPunct="1">
              <a:lnSpc>
                <a:spcPct val="80000"/>
              </a:lnSpc>
              <a:buFont typeface="Wingdings" charset="2"/>
              <a:buNone/>
            </a:pPr>
            <a:endParaRPr lang="en-US" altLang="ja-JP" sz="1500" dirty="0">
              <a:latin typeface="Arial" charset="0"/>
            </a:endParaRPr>
          </a:p>
          <a:p>
            <a:pPr algn="ctr" eaLnBrk="1" hangingPunct="1">
              <a:lnSpc>
                <a:spcPct val="80000"/>
              </a:lnSpc>
              <a:buFont typeface="Wingdings" charset="2"/>
              <a:buNone/>
            </a:pPr>
            <a:endParaRPr lang="en-US" altLang="ja-JP" sz="1500" dirty="0">
              <a:latin typeface="Arial" charset="0"/>
            </a:endParaRPr>
          </a:p>
          <a:p>
            <a:pPr algn="ctr" eaLnBrk="1" hangingPunct="1">
              <a:lnSpc>
                <a:spcPct val="80000"/>
              </a:lnSpc>
              <a:buFont typeface="Wingdings" charset="2"/>
              <a:buNone/>
            </a:pPr>
            <a:endParaRPr lang="en-US" altLang="ja-JP" sz="1500" dirty="0">
              <a:latin typeface="Arial" charset="0"/>
            </a:endParaRPr>
          </a:p>
          <a:p>
            <a:pPr algn="ctr" eaLnBrk="1" hangingPunct="1">
              <a:lnSpc>
                <a:spcPct val="80000"/>
              </a:lnSpc>
              <a:buFont typeface="Wingdings" charset="2"/>
              <a:buNone/>
            </a:pPr>
            <a:endParaRPr lang="en-US" altLang="en-US" sz="1500" dirty="0">
              <a:latin typeface="Arial" charset="0"/>
            </a:endParaRPr>
          </a:p>
          <a:p>
            <a:pPr algn="ctr" eaLnBrk="1" hangingPunct="1">
              <a:lnSpc>
                <a:spcPct val="80000"/>
              </a:lnSpc>
              <a:buFont typeface="Wingdings" charset="2"/>
              <a:buNone/>
            </a:pPr>
            <a:endParaRPr lang="en-US" altLang="en-US" sz="1500" i="1" dirty="0">
              <a:latin typeface="Arial" charset="0"/>
            </a:endParaRPr>
          </a:p>
          <a:p>
            <a:pPr algn="ctr" eaLnBrk="1" hangingPunct="1">
              <a:lnSpc>
                <a:spcPct val="80000"/>
              </a:lnSpc>
              <a:buFont typeface="Wingdings" charset="2"/>
              <a:buNone/>
            </a:pPr>
            <a:endParaRPr lang="en-US" altLang="en-US" sz="1500" dirty="0">
              <a:latin typeface="Arial" charset="0"/>
            </a:endParaRPr>
          </a:p>
        </p:txBody>
      </p:sp>
      <p:sp>
        <p:nvSpPr>
          <p:cNvPr id="126979" name="TextBox 1"/>
          <p:cNvSpPr txBox="1">
            <a:spLocks noChangeArrowheads="1"/>
          </p:cNvSpPr>
          <p:nvPr/>
        </p:nvSpPr>
        <p:spPr bwMode="auto">
          <a:xfrm>
            <a:off x="2257425" y="490538"/>
            <a:ext cx="4773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charset="2"/>
              <a:buChar char="n"/>
              <a:defRPr sz="3200">
                <a:solidFill>
                  <a:schemeClr val="tx1"/>
                </a:solidFill>
                <a:latin typeface="Calibri"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Calibri"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Calibri"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Calibri"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9pPr>
          </a:lstStyle>
          <a:p>
            <a:pPr algn="ctr">
              <a:spcBef>
                <a:spcPct val="0"/>
              </a:spcBef>
              <a:buClrTx/>
              <a:buSzTx/>
              <a:buFontTx/>
              <a:buNone/>
            </a:pPr>
            <a:r>
              <a:rPr lang="en-US" altLang="en-US" sz="2800">
                <a:latin typeface="Arial" charset="0"/>
              </a:rPr>
              <a:t>Partners’ Online Education</a:t>
            </a:r>
          </a:p>
        </p:txBody>
      </p:sp>
      <p:sp>
        <p:nvSpPr>
          <p:cNvPr id="126980" name="Rectangle 3"/>
          <p:cNvSpPr>
            <a:spLocks noChangeArrowheads="1"/>
          </p:cNvSpPr>
          <p:nvPr/>
        </p:nvSpPr>
        <p:spPr bwMode="auto">
          <a:xfrm>
            <a:off x="4811713" y="5334000"/>
            <a:ext cx="30368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bg2"/>
              </a:buClr>
              <a:buSzPct val="75000"/>
              <a:buFont typeface="Wingdings" charset="2"/>
              <a:buChar char="n"/>
              <a:defRPr sz="3200">
                <a:solidFill>
                  <a:schemeClr val="tx1"/>
                </a:solidFill>
                <a:latin typeface="Calibri"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Calibri"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Calibri"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Calibri"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9pPr>
          </a:lstStyle>
          <a:p>
            <a:pPr algn="r" eaLnBrk="1" hangingPunct="1">
              <a:lnSpc>
                <a:spcPct val="80000"/>
              </a:lnSpc>
              <a:buFont typeface="Wingdings" charset="2"/>
              <a:buNone/>
            </a:pPr>
            <a:r>
              <a:rPr lang="en-US" altLang="en-US" sz="1400" i="1">
                <a:latin typeface="Arial" charset="0"/>
              </a:rPr>
              <a:t>Contact us today to learn </a:t>
            </a:r>
          </a:p>
          <a:p>
            <a:pPr algn="r" eaLnBrk="1" hangingPunct="1">
              <a:lnSpc>
                <a:spcPct val="80000"/>
              </a:lnSpc>
              <a:buFont typeface="Wingdings" charset="2"/>
              <a:buNone/>
            </a:pPr>
            <a:r>
              <a:rPr lang="en-US" altLang="en-US" sz="1400" i="1">
                <a:latin typeface="Arial" charset="0"/>
              </a:rPr>
              <a:t>how our Educational Passports can save you time &amp; money! </a:t>
            </a:r>
          </a:p>
          <a:p>
            <a:pPr algn="r" eaLnBrk="1" hangingPunct="1">
              <a:lnSpc>
                <a:spcPct val="80000"/>
              </a:lnSpc>
              <a:buFont typeface="Wingdings" charset="2"/>
              <a:buNone/>
            </a:pPr>
            <a:r>
              <a:rPr lang="en-US" altLang="en-US" sz="1400" i="1">
                <a:latin typeface="Arial" charset="0"/>
              </a:rPr>
              <a:t>724-864-7320</a:t>
            </a:r>
          </a:p>
        </p:txBody>
      </p:sp>
      <p:pic>
        <p:nvPicPr>
          <p:cNvPr id="126981" name="Picture 4" descr="Media-Play-02-256.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9906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2" name="Picture 1" descr="Calendar-Date-256.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 y="9906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3" name="Picture 2" descr="InstCustomIconLar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flipH="1">
            <a:off x="7924800" y="5638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4" name="Picture 4" descr="InstIconLarge.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flipH="1">
            <a:off x="8458200" y="5791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5" name="Picture 5" descr="InstPlusIconLarge.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8305800" y="5257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charset="2"/>
              <a:buChar char="n"/>
              <a:defRPr sz="3200">
                <a:solidFill>
                  <a:schemeClr val="tx1"/>
                </a:solidFill>
                <a:latin typeface="Calibri"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Calibri"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Calibri"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Calibri"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9pPr>
          </a:lstStyle>
          <a:p>
            <a:pPr>
              <a:spcBef>
                <a:spcPct val="0"/>
              </a:spcBef>
              <a:buClrTx/>
              <a:buSzTx/>
              <a:buFontTx/>
              <a:buNone/>
            </a:pPr>
            <a:r>
              <a:rPr lang="en-US" altLang="en-US" sz="1000">
                <a:latin typeface="Arial" charset="0"/>
              </a:rPr>
              <a:t>Presented by Partners in Medical Education, Inc. 2016</a:t>
            </a:r>
          </a:p>
        </p:txBody>
      </p:sp>
      <p:sp>
        <p:nvSpPr>
          <p:cNvPr id="12698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charset="2"/>
              <a:buChar char="n"/>
              <a:defRPr sz="3200">
                <a:solidFill>
                  <a:schemeClr val="tx1"/>
                </a:solidFill>
                <a:latin typeface="Calibri"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Calibri"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Calibri"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Calibri"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9pPr>
          </a:lstStyle>
          <a:p>
            <a:pPr>
              <a:spcBef>
                <a:spcPct val="0"/>
              </a:spcBef>
              <a:buClrTx/>
              <a:buSzTx/>
              <a:buFontTx/>
              <a:buNone/>
            </a:pPr>
            <a:r>
              <a:rPr lang="en-US" altLang="en-US" sz="1000" dirty="0" smtClean="0">
                <a:latin typeface="Arial Black" charset="0"/>
              </a:rPr>
              <a:t>27</a:t>
            </a:r>
            <a:endParaRPr lang="en-US" altLang="en-US" sz="1000" dirty="0">
              <a:latin typeface="Arial Black" charset="0"/>
            </a:endParaRPr>
          </a:p>
        </p:txBody>
      </p:sp>
      <p:pic>
        <p:nvPicPr>
          <p:cNvPr id="126988" name="Picture 1"/>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0375" y="5867400"/>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3"/>
          <p:cNvSpPr>
            <a:spLocks noGrp="1" noChangeArrowheads="1"/>
          </p:cNvSpPr>
          <p:nvPr>
            <p:ph type="body" idx="1"/>
          </p:nvPr>
        </p:nvSpPr>
        <p:spPr>
          <a:xfrm>
            <a:off x="1066800" y="2743200"/>
            <a:ext cx="7010400" cy="2895600"/>
          </a:xfrm>
        </p:spPr>
        <p:txBody>
          <a:bodyPr/>
          <a:lstStyle/>
          <a:p>
            <a:pPr algn="ctr" eaLnBrk="1" hangingPunct="1">
              <a:lnSpc>
                <a:spcPct val="80000"/>
              </a:lnSpc>
              <a:buFont typeface="Wingdings" pitchFamily="2" charset="2"/>
              <a:buNone/>
              <a:defRPr/>
            </a:pPr>
            <a:r>
              <a:rPr lang="en-US" sz="2000" b="1" dirty="0" smtClean="0"/>
              <a:t>    Partners in Medical Education, Inc. provides comprehensive consulting services to the GME community.  For more information, contact us at:</a:t>
            </a:r>
          </a:p>
          <a:p>
            <a:pPr algn="ctr" eaLnBrk="1" hangingPunct="1">
              <a:lnSpc>
                <a:spcPct val="80000"/>
              </a:lnSpc>
              <a:buFont typeface="Wingdings" pitchFamily="2" charset="2"/>
              <a:buNone/>
              <a:defRPr/>
            </a:pPr>
            <a:endParaRPr lang="en-US" sz="2000" b="1" dirty="0" smtClean="0"/>
          </a:p>
          <a:p>
            <a:pPr algn="ctr" eaLnBrk="1" hangingPunct="1">
              <a:lnSpc>
                <a:spcPct val="80000"/>
              </a:lnSpc>
              <a:buFont typeface="Wingdings" pitchFamily="2" charset="2"/>
              <a:buNone/>
              <a:defRPr/>
            </a:pPr>
            <a:r>
              <a:rPr lang="en-US" sz="2000" b="1" dirty="0" smtClean="0"/>
              <a:t>724-864-7320</a:t>
            </a:r>
          </a:p>
          <a:p>
            <a:pPr algn="ctr">
              <a:lnSpc>
                <a:spcPct val="80000"/>
              </a:lnSpc>
              <a:buFont typeface="Wingdings" pitchFamily="2" charset="2"/>
              <a:buNone/>
              <a:defRPr/>
            </a:pPr>
            <a:r>
              <a:rPr lang="en-US" sz="2000" b="1" dirty="0" smtClean="0"/>
              <a:t>Info@PartnersInMedEd.com</a:t>
            </a:r>
            <a:endParaRPr lang="en-US" sz="2000" b="1" dirty="0"/>
          </a:p>
          <a:p>
            <a:pPr algn="ctr" eaLnBrk="1" hangingPunct="1">
              <a:lnSpc>
                <a:spcPct val="80000"/>
              </a:lnSpc>
              <a:buFont typeface="Wingdings" pitchFamily="2" charset="2"/>
              <a:buNone/>
              <a:defRPr/>
            </a:pPr>
            <a:endParaRPr lang="en-US" sz="2000" b="1" dirty="0" smtClean="0">
              <a:solidFill>
                <a:schemeClr val="accent2">
                  <a:lumMod val="75000"/>
                </a:schemeClr>
              </a:solidFill>
            </a:endParaRPr>
          </a:p>
          <a:p>
            <a:pPr algn="ctr" eaLnBrk="1" hangingPunct="1">
              <a:lnSpc>
                <a:spcPct val="80000"/>
              </a:lnSpc>
              <a:buFont typeface="Wingdings" pitchFamily="2" charset="2"/>
              <a:buNone/>
              <a:defRPr/>
            </a:pPr>
            <a:r>
              <a:rPr lang="en-US" sz="2000" b="1" dirty="0" smtClean="0"/>
              <a:t>www.PartnersInMedEd.com</a:t>
            </a:r>
          </a:p>
          <a:p>
            <a:pPr eaLnBrk="1" hangingPunct="1">
              <a:lnSpc>
                <a:spcPct val="80000"/>
              </a:lnSpc>
              <a:buFont typeface="Wingdings" pitchFamily="2" charset="2"/>
              <a:buNone/>
              <a:defRPr/>
            </a:pPr>
            <a:endParaRPr lang="en-US" sz="2800" b="1" dirty="0" smtClean="0"/>
          </a:p>
        </p:txBody>
      </p:sp>
      <p:pic>
        <p:nvPicPr>
          <p:cNvPr id="12800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914400"/>
            <a:ext cx="3087688"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3" name="Footer Placeholder 5"/>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charset="2"/>
              <a:buChar char="n"/>
              <a:defRPr sz="3200">
                <a:solidFill>
                  <a:schemeClr val="tx1"/>
                </a:solidFill>
                <a:latin typeface="Calibri"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Calibri"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Calibri"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Calibri"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9pPr>
          </a:lstStyle>
          <a:p>
            <a:pPr>
              <a:spcBef>
                <a:spcPct val="0"/>
              </a:spcBef>
              <a:buClrTx/>
              <a:buSzTx/>
              <a:buFontTx/>
              <a:buNone/>
            </a:pPr>
            <a:r>
              <a:rPr lang="en-US" altLang="en-US" sz="1000">
                <a:latin typeface="Arial" charset="0"/>
              </a:rPr>
              <a:t>Presented by Partners in Medical Education, Inc. 2016</a:t>
            </a:r>
          </a:p>
        </p:txBody>
      </p:sp>
      <p:sp>
        <p:nvSpPr>
          <p:cNvPr id="128004"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charset="2"/>
              <a:buChar char="n"/>
              <a:defRPr sz="3200">
                <a:solidFill>
                  <a:schemeClr val="tx1"/>
                </a:solidFill>
                <a:latin typeface="Calibri"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Calibri"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Calibri"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Calibri"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9pPr>
          </a:lstStyle>
          <a:p>
            <a:pPr>
              <a:spcBef>
                <a:spcPct val="0"/>
              </a:spcBef>
              <a:buClrTx/>
              <a:buSzTx/>
              <a:buFontTx/>
              <a:buNone/>
            </a:pPr>
            <a:fld id="{7B63919C-26D9-6147-A336-4FDF402F7C21}" type="slidenum">
              <a:rPr lang="en-US" altLang="en-US" sz="1000">
                <a:latin typeface="Arial Black" charset="0"/>
              </a:rPr>
              <a:pPr>
                <a:spcBef>
                  <a:spcPct val="0"/>
                </a:spcBef>
                <a:buClrTx/>
                <a:buSzTx/>
                <a:buFontTx/>
                <a:buNone/>
              </a:pPr>
              <a:t>39</a:t>
            </a:fld>
            <a:endParaRPr lang="en-US" altLang="en-US" sz="1000">
              <a:latin typeface="Arial Black"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pPr algn="ctr" eaLnBrk="1" hangingPunct="1"/>
            <a:r>
              <a:rPr lang="en-US" sz="4000" dirty="0"/>
              <a:t>Staten Island University Hospital</a:t>
            </a:r>
            <a:endParaRPr lang="en-US" altLang="en-US" sz="4000" b="1" dirty="0">
              <a:ea typeface="ＭＳ Ｐゴシック" charset="-128"/>
            </a:endParaRPr>
          </a:p>
        </p:txBody>
      </p:sp>
      <p:sp>
        <p:nvSpPr>
          <p:cNvPr id="12293" name="Content Placeholder 1"/>
          <p:cNvSpPr>
            <a:spLocks noGrp="1"/>
          </p:cNvSpPr>
          <p:nvPr>
            <p:ph sz="half" idx="1"/>
          </p:nvPr>
        </p:nvSpPr>
        <p:spPr>
          <a:xfrm>
            <a:off x="457200" y="2133600"/>
            <a:ext cx="5943600" cy="2057400"/>
          </a:xfrm>
        </p:spPr>
        <p:txBody>
          <a:bodyPr/>
          <a:lstStyle/>
          <a:p>
            <a:r>
              <a:rPr lang="en-US" sz="3200" dirty="0" err="1"/>
              <a:t>Northwell</a:t>
            </a:r>
            <a:r>
              <a:rPr lang="en-US" sz="3200" dirty="0"/>
              <a:t> Health</a:t>
            </a:r>
          </a:p>
          <a:p>
            <a:r>
              <a:rPr lang="en-US" sz="3200" dirty="0"/>
              <a:t>295 residents and fellows </a:t>
            </a:r>
          </a:p>
          <a:p>
            <a:r>
              <a:rPr lang="en-US" sz="3200" dirty="0"/>
              <a:t>15 programs</a:t>
            </a:r>
          </a:p>
          <a:p>
            <a:pPr>
              <a:buFont typeface="Arial" panose="020B0604020202020204" pitchFamily="34" charset="0"/>
              <a:buChar char="•"/>
              <a:defRPr/>
            </a:pPr>
            <a:endParaRPr lang="en-US" altLang="en-US" dirty="0" smtClean="0">
              <a:ea typeface="ＭＳ Ｐゴシック" pitchFamily="34" charset="-128"/>
            </a:endParaRPr>
          </a:p>
          <a:p>
            <a:pPr marL="0" indent="0">
              <a:buFont typeface="Wingdings" pitchFamily="2" charset="2"/>
              <a:buNone/>
              <a:defRPr/>
            </a:pPr>
            <a:endParaRPr lang="en-US" altLang="en-US" dirty="0" smtClean="0">
              <a:ea typeface="ＭＳ Ｐゴシック" pitchFamily="34" charset="-128"/>
            </a:endParaRPr>
          </a:p>
        </p:txBody>
      </p:sp>
      <p:sp>
        <p:nvSpPr>
          <p:cNvPr id="6451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a:spcBef>
                <a:spcPct val="0"/>
              </a:spcBef>
              <a:buClrTx/>
              <a:buSzTx/>
              <a:buFontTx/>
              <a:buNone/>
            </a:pPr>
            <a:r>
              <a:rPr lang="en-US" altLang="en-US" sz="1000"/>
              <a:t>Presented by Partners in Medical Education, Inc. 2016</a:t>
            </a:r>
          </a:p>
        </p:txBody>
      </p:sp>
      <p:sp>
        <p:nvSpPr>
          <p:cNvPr id="6451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a:spcBef>
                <a:spcPct val="0"/>
              </a:spcBef>
              <a:buClrTx/>
              <a:buSzTx/>
              <a:buFontTx/>
              <a:buNone/>
            </a:pPr>
            <a:fld id="{F92C7E68-2054-5D41-8F42-4EF6F99C921A}" type="slidenum">
              <a:rPr lang="en-US" altLang="en-US" sz="1200">
                <a:latin typeface="Arial Black" charset="0"/>
              </a:rPr>
              <a:pPr>
                <a:spcBef>
                  <a:spcPct val="0"/>
                </a:spcBef>
                <a:buClrTx/>
                <a:buSzTx/>
                <a:buFontTx/>
                <a:buNone/>
              </a:pPr>
              <a:t>4</a:t>
            </a:fld>
            <a:endParaRPr lang="en-US" altLang="en-US" sz="1200">
              <a:latin typeface="Arial Black"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3429000"/>
            <a:ext cx="4543425" cy="282892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6"/>
          <p:cNvSpPr>
            <a:spLocks noGrp="1"/>
          </p:cNvSpPr>
          <p:nvPr>
            <p:ph type="title"/>
          </p:nvPr>
        </p:nvSpPr>
        <p:spPr>
          <a:xfrm>
            <a:off x="457200" y="381000"/>
            <a:ext cx="8229600" cy="1066800"/>
          </a:xfrm>
        </p:spPr>
        <p:txBody>
          <a:bodyPr/>
          <a:lstStyle/>
          <a:p>
            <a:pPr algn="ctr"/>
            <a:r>
              <a:rPr lang="en-US" sz="3600" dirty="0"/>
              <a:t>The Importance of </a:t>
            </a:r>
            <a:r>
              <a:rPr lang="en-US" sz="3600" dirty="0" smtClean="0"/>
              <a:t/>
            </a:r>
            <a:br>
              <a:rPr lang="en-US" sz="3600" dirty="0" smtClean="0"/>
            </a:br>
            <a:r>
              <a:rPr lang="en-US" sz="3600" dirty="0" smtClean="0"/>
              <a:t>Resident </a:t>
            </a:r>
            <a:r>
              <a:rPr lang="en-US" sz="3600" dirty="0"/>
              <a:t>Wellness</a:t>
            </a:r>
            <a:endParaRPr altLang="en-US" sz="3600" dirty="0">
              <a:latin typeface="Lucida Bright" charset="0"/>
              <a:ea typeface="ＭＳ Ｐゴシック" charset="-128"/>
            </a:endParaRPr>
          </a:p>
        </p:txBody>
      </p:sp>
      <p:sp>
        <p:nvSpPr>
          <p:cNvPr id="66563"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a:spcBef>
                <a:spcPct val="0"/>
              </a:spcBef>
              <a:buClrTx/>
              <a:buSzTx/>
              <a:buFontTx/>
              <a:buNone/>
            </a:pPr>
            <a:r>
              <a:rPr lang="en-US" altLang="en-US" sz="1000"/>
              <a:t>Presented by Partners in Medical Education, Inc. 2016</a:t>
            </a:r>
          </a:p>
        </p:txBody>
      </p:sp>
      <p:sp>
        <p:nvSpPr>
          <p:cNvPr id="66564"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a:spcBef>
                <a:spcPct val="0"/>
              </a:spcBef>
              <a:buClrTx/>
              <a:buSzTx/>
              <a:buFontTx/>
              <a:buNone/>
            </a:pPr>
            <a:fld id="{1FC28BF7-96F0-F94E-A7D9-449E383C82D2}" type="slidenum">
              <a:rPr lang="en-US" altLang="en-US" sz="1000">
                <a:latin typeface="Arial Black" charset="0"/>
              </a:rPr>
              <a:pPr>
                <a:spcBef>
                  <a:spcPct val="0"/>
                </a:spcBef>
                <a:buClrTx/>
                <a:buSzTx/>
                <a:buFontTx/>
                <a:buNone/>
              </a:pPr>
              <a:t>5</a:t>
            </a:fld>
            <a:endParaRPr lang="en-US" altLang="en-US" sz="1000">
              <a:latin typeface="Arial Black" charset="0"/>
            </a:endParaRPr>
          </a:p>
        </p:txBody>
      </p:sp>
      <p:sp>
        <p:nvSpPr>
          <p:cNvPr id="2" name="Content Placeholder 1"/>
          <p:cNvSpPr>
            <a:spLocks noGrp="1"/>
          </p:cNvSpPr>
          <p:nvPr>
            <p:ph idx="1"/>
          </p:nvPr>
        </p:nvSpPr>
        <p:spPr>
          <a:xfrm>
            <a:off x="433086" y="1905000"/>
            <a:ext cx="8229600" cy="3048000"/>
          </a:xfrm>
        </p:spPr>
        <p:txBody>
          <a:bodyPr/>
          <a:lstStyle/>
          <a:p>
            <a:r>
              <a:rPr lang="en-US" sz="2400" dirty="0"/>
              <a:t>On August 18, 2014 and again on August 22, 2014, tragedy struck the graduate medical education community </a:t>
            </a:r>
            <a:endParaRPr lang="en-US" sz="2400" dirty="0" smtClean="0"/>
          </a:p>
          <a:p>
            <a:pPr lvl="2"/>
            <a:r>
              <a:rPr lang="en-US" dirty="0" smtClean="0"/>
              <a:t>No signs	</a:t>
            </a:r>
          </a:p>
          <a:p>
            <a:pPr lvl="2"/>
            <a:r>
              <a:rPr lang="en-US" dirty="0"/>
              <a:t>Personal health</a:t>
            </a:r>
            <a:r>
              <a:rPr lang="en-US" dirty="0" smtClean="0"/>
              <a:t>	</a:t>
            </a:r>
          </a:p>
          <a:p>
            <a:pPr lvl="2"/>
            <a:r>
              <a:rPr lang="en-US" dirty="0" smtClean="0"/>
              <a:t>Method as physicians</a:t>
            </a:r>
          </a:p>
          <a:p>
            <a:pPr lvl="2"/>
            <a:r>
              <a:rPr lang="en-US" dirty="0" smtClean="0"/>
              <a:t>400 per year</a:t>
            </a:r>
          </a:p>
          <a:p>
            <a:pPr marL="0" indent="0">
              <a:buNone/>
            </a:pPr>
            <a:endParaRPr lang="en-US" sz="2400" dirty="0"/>
          </a:p>
        </p:txBody>
      </p:sp>
      <p:pic>
        <p:nvPicPr>
          <p:cNvPr id="10" name="irc_mi" descr="http://us.cdn4.123rf.com/168nwm/iserg/iserg1003/iserg100300065/6648850-doctor-runs-to-aid-isolated-3d-image.jpg"/>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352800"/>
            <a:ext cx="1752600" cy="2346767"/>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2743200" y="6248400"/>
            <a:ext cx="3733800" cy="457200"/>
          </a:xfrm>
        </p:spPr>
        <p:txBody>
          <a:bodyPr/>
          <a:lstStyle/>
          <a:p>
            <a:pPr>
              <a:defRPr/>
            </a:pPr>
            <a:r>
              <a:rPr lang="en-US" smtClean="0"/>
              <a:t>Presented by Partners in Medical Education, Inc. 2016</a:t>
            </a:r>
            <a:endParaRPr lang="en-US"/>
          </a:p>
        </p:txBody>
      </p:sp>
      <p:sp>
        <p:nvSpPr>
          <p:cNvPr id="5" name="Slide Number Placeholder 4"/>
          <p:cNvSpPr>
            <a:spLocks noGrp="1"/>
          </p:cNvSpPr>
          <p:nvPr>
            <p:ph type="sldNum" sz="quarter" idx="11"/>
          </p:nvPr>
        </p:nvSpPr>
        <p:spPr/>
        <p:txBody>
          <a:bodyPr/>
          <a:lstStyle/>
          <a:p>
            <a:pPr>
              <a:defRPr/>
            </a:pPr>
            <a:fld id="{788F4A6F-0380-D145-B5FB-9F7A8EAB60DA}" type="slidenum">
              <a:rPr lang="en-US" altLang="en-US" smtClean="0"/>
              <a:pPr>
                <a:defRPr/>
              </a:pPr>
              <a:t>6</a:t>
            </a:fld>
            <a:endParaRPr lang="en-US" altLang="en-US"/>
          </a:p>
        </p:txBody>
      </p:sp>
      <p:pic>
        <p:nvPicPr>
          <p:cNvPr id="7" name="Picture 6"/>
          <p:cNvPicPr>
            <a:picLocks noChangeAspect="1"/>
          </p:cNvPicPr>
          <p:nvPr/>
        </p:nvPicPr>
        <p:blipFill>
          <a:blip r:embed="rId2"/>
          <a:stretch>
            <a:fillRect/>
          </a:stretch>
        </p:blipFill>
        <p:spPr>
          <a:xfrm>
            <a:off x="4807512" y="2500965"/>
            <a:ext cx="4265613" cy="2833035"/>
          </a:xfrm>
          <a:prstGeom prst="rect">
            <a:avLst/>
          </a:prstGeom>
        </p:spPr>
      </p:pic>
      <p:sp>
        <p:nvSpPr>
          <p:cNvPr id="8" name="Content Placeholder 1"/>
          <p:cNvSpPr txBox="1">
            <a:spLocks/>
          </p:cNvSpPr>
          <p:nvPr/>
        </p:nvSpPr>
        <p:spPr bwMode="auto">
          <a:xfrm>
            <a:off x="1905000" y="855999"/>
            <a:ext cx="5410200" cy="121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charset="2"/>
              <a:buChar char="n"/>
              <a:defRPr sz="3200">
                <a:solidFill>
                  <a:schemeClr val="tx1"/>
                </a:solidFill>
                <a:latin typeface="Lucida Bright" pitchFamily="18" charset="0"/>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lr>
                <a:schemeClr val="accent2"/>
              </a:buClr>
              <a:buSzPct val="80000"/>
              <a:buFont typeface="Wingdings" charset="2"/>
              <a:buChar char="¨"/>
              <a:defRPr sz="2800">
                <a:solidFill>
                  <a:schemeClr val="tx1"/>
                </a:solidFill>
                <a:latin typeface="Lucida Bright" pitchFamily="18" charset="0"/>
                <a:ea typeface="ＭＳ Ｐゴシック" pitchFamily="-111" charset="-128"/>
              </a:defRPr>
            </a:lvl2pPr>
            <a:lvl3pPr marL="1143000" indent="-228600" algn="l" rtl="0" eaLnBrk="0" fontAlgn="base" hangingPunct="0">
              <a:spcBef>
                <a:spcPct val="20000"/>
              </a:spcBef>
              <a:spcAft>
                <a:spcPct val="0"/>
              </a:spcAft>
              <a:buClr>
                <a:schemeClr val="bg2"/>
              </a:buClr>
              <a:buSzPct val="65000"/>
              <a:buFont typeface="Wingdings" charset="2"/>
              <a:buChar char="n"/>
              <a:defRPr sz="2400">
                <a:solidFill>
                  <a:schemeClr val="tx1"/>
                </a:solidFill>
                <a:latin typeface="Lucida Bright" pitchFamily="18" charset="0"/>
                <a:ea typeface="ＭＳ Ｐゴシック" pitchFamily="-111" charset="-128"/>
              </a:defRPr>
            </a:lvl3pPr>
            <a:lvl4pPr marL="1600200" indent="-228600" algn="l" rtl="0" eaLnBrk="0" fontAlgn="base" hangingPunct="0">
              <a:spcBef>
                <a:spcPct val="20000"/>
              </a:spcBef>
              <a:spcAft>
                <a:spcPct val="0"/>
              </a:spcAft>
              <a:buClr>
                <a:schemeClr val="accent2"/>
              </a:buClr>
              <a:buSzPct val="70000"/>
              <a:buFont typeface="Wingdings" charset="2"/>
              <a:buChar char="¨"/>
              <a:defRPr sz="2000">
                <a:solidFill>
                  <a:schemeClr val="tx1"/>
                </a:solidFill>
                <a:latin typeface="Lucida Bright" pitchFamily="18" charset="0"/>
                <a:ea typeface="ＭＳ Ｐゴシック" pitchFamily="-111" charset="-128"/>
              </a:defRPr>
            </a:lvl4pPr>
            <a:lvl5pPr marL="2057400" indent="-228600" algn="l" rtl="0" eaLnBrk="0" fontAlgn="base" hangingPunct="0">
              <a:spcBef>
                <a:spcPct val="20000"/>
              </a:spcBef>
              <a:spcAft>
                <a:spcPct val="0"/>
              </a:spcAft>
              <a:buClr>
                <a:schemeClr val="bg2"/>
              </a:buClr>
              <a:buFont typeface="Wingdings" charset="2"/>
              <a:buChar char="§"/>
              <a:defRPr sz="2000">
                <a:solidFill>
                  <a:schemeClr val="tx1"/>
                </a:solidFill>
                <a:latin typeface="Lucida Bright" pitchFamily="18" charset="0"/>
                <a:ea typeface="ＭＳ Ｐゴシック" pitchFamily="-111" charset="-128"/>
              </a:defRPr>
            </a:lvl5pPr>
            <a:lvl6pPr marL="2514600" indent="-228600" algn="l" rtl="0" eaLnBrk="1" fontAlgn="base" hangingPunct="1">
              <a:spcBef>
                <a:spcPct val="20000"/>
              </a:spcBef>
              <a:spcAft>
                <a:spcPct val="0"/>
              </a:spcAft>
              <a:buClr>
                <a:schemeClr val="bg2"/>
              </a:buClr>
              <a:buFont typeface="Wingdings" pitchFamily="-111" charset="2"/>
              <a:buChar char="§"/>
              <a:defRPr sz="2000">
                <a:solidFill>
                  <a:schemeClr val="tx1"/>
                </a:solidFill>
                <a:latin typeface="+mn-lt"/>
                <a:ea typeface="ＭＳ Ｐゴシック" pitchFamily="-111" charset="-128"/>
              </a:defRPr>
            </a:lvl6pPr>
            <a:lvl7pPr marL="2971800" indent="-228600" algn="l" rtl="0" eaLnBrk="1" fontAlgn="base" hangingPunct="1">
              <a:spcBef>
                <a:spcPct val="20000"/>
              </a:spcBef>
              <a:spcAft>
                <a:spcPct val="0"/>
              </a:spcAft>
              <a:buClr>
                <a:schemeClr val="bg2"/>
              </a:buClr>
              <a:buFont typeface="Wingdings" pitchFamily="-111" charset="2"/>
              <a:buChar char="§"/>
              <a:defRPr sz="2000">
                <a:solidFill>
                  <a:schemeClr val="tx1"/>
                </a:solidFill>
                <a:latin typeface="+mn-lt"/>
                <a:ea typeface="ＭＳ Ｐゴシック" pitchFamily="-111" charset="-128"/>
              </a:defRPr>
            </a:lvl7pPr>
            <a:lvl8pPr marL="3429000" indent="-228600" algn="l" rtl="0" eaLnBrk="1" fontAlgn="base" hangingPunct="1">
              <a:spcBef>
                <a:spcPct val="20000"/>
              </a:spcBef>
              <a:spcAft>
                <a:spcPct val="0"/>
              </a:spcAft>
              <a:buClr>
                <a:schemeClr val="bg2"/>
              </a:buClr>
              <a:buFont typeface="Wingdings" pitchFamily="-111" charset="2"/>
              <a:buChar char="§"/>
              <a:defRPr sz="2000">
                <a:solidFill>
                  <a:schemeClr val="tx1"/>
                </a:solidFill>
                <a:latin typeface="+mn-lt"/>
                <a:ea typeface="ＭＳ Ｐゴシック" pitchFamily="-111" charset="-128"/>
              </a:defRPr>
            </a:lvl8pPr>
            <a:lvl9pPr marL="3886200" indent="-228600" algn="l" rtl="0" eaLnBrk="1" fontAlgn="base" hangingPunct="1">
              <a:spcBef>
                <a:spcPct val="20000"/>
              </a:spcBef>
              <a:spcAft>
                <a:spcPct val="0"/>
              </a:spcAft>
              <a:buClr>
                <a:schemeClr val="bg2"/>
              </a:buClr>
              <a:buFont typeface="Wingdings" pitchFamily="-111" charset="2"/>
              <a:buChar char="§"/>
              <a:defRPr sz="2000">
                <a:solidFill>
                  <a:schemeClr val="tx1"/>
                </a:solidFill>
                <a:latin typeface="+mn-lt"/>
                <a:ea typeface="ＭＳ Ｐゴシック" pitchFamily="-111" charset="-128"/>
              </a:defRPr>
            </a:lvl9pPr>
          </a:lstStyle>
          <a:p>
            <a:pPr marL="0" indent="0" algn="just">
              <a:buFont typeface="Wingdings" charset="2"/>
              <a:buNone/>
            </a:pPr>
            <a:r>
              <a:rPr lang="en-US" b="1" kern="0" dirty="0" smtClean="0"/>
              <a:t>Medical intern plunges </a:t>
            </a:r>
            <a:r>
              <a:rPr lang="en-US" b="1" kern="0" dirty="0" smtClean="0"/>
              <a:t>to</a:t>
            </a:r>
          </a:p>
          <a:p>
            <a:pPr marL="0" indent="0" algn="just">
              <a:buFont typeface="Wingdings" charset="2"/>
              <a:buNone/>
            </a:pPr>
            <a:r>
              <a:rPr lang="en-US" b="1" kern="0" dirty="0" smtClean="0"/>
              <a:t>death </a:t>
            </a:r>
            <a:r>
              <a:rPr lang="en-US" b="1" kern="0" dirty="0" smtClean="0"/>
              <a:t>off tower in NYC</a:t>
            </a:r>
            <a:endParaRPr lang="en-US" b="0" kern="0" dirty="0"/>
          </a:p>
        </p:txBody>
      </p:sp>
      <p:sp>
        <p:nvSpPr>
          <p:cNvPr id="9" name="Rectangle 8"/>
          <p:cNvSpPr/>
          <p:nvPr/>
        </p:nvSpPr>
        <p:spPr>
          <a:xfrm>
            <a:off x="304800" y="2498327"/>
            <a:ext cx="4502713" cy="2893100"/>
          </a:xfrm>
          <a:prstGeom prst="rect">
            <a:avLst/>
          </a:prstGeom>
        </p:spPr>
        <p:txBody>
          <a:bodyPr wrap="square">
            <a:spAutoFit/>
          </a:bodyPr>
          <a:lstStyle/>
          <a:p>
            <a:pPr marL="0" indent="0" algn="just">
              <a:buFont typeface="Wingdings" charset="2"/>
              <a:buNone/>
            </a:pPr>
            <a:r>
              <a:rPr lang="en-US" sz="1400" b="0" kern="0" dirty="0" smtClean="0">
                <a:latin typeface="Lucida Bright" charset="0"/>
                <a:ea typeface="Lucida Bright" charset="0"/>
                <a:cs typeface="Lucida Bright" charset="0"/>
              </a:rPr>
              <a:t>A </a:t>
            </a:r>
            <a:r>
              <a:rPr lang="en-US" sz="1400" b="0" kern="0" dirty="0">
                <a:latin typeface="Lucida Bright" charset="0"/>
                <a:ea typeface="Lucida Bright" charset="0"/>
                <a:cs typeface="Lucida Bright" charset="0"/>
              </a:rPr>
              <a:t>medical intern living at the Helmsley Medical Tower plunged to his death out of an apartment window on the Upper East Side on Friday, police </a:t>
            </a:r>
            <a:r>
              <a:rPr lang="en-US" sz="1400" b="0" kern="0" dirty="0" err="1">
                <a:latin typeface="Lucida Bright" charset="0"/>
                <a:ea typeface="Lucida Bright" charset="0"/>
                <a:cs typeface="Lucida Bright" charset="0"/>
              </a:rPr>
              <a:t>said.Police</a:t>
            </a:r>
            <a:r>
              <a:rPr lang="en-US" sz="1400" b="0" kern="0" dirty="0">
                <a:latin typeface="Lucida Bright" charset="0"/>
                <a:ea typeface="Lucida Bright" charset="0"/>
                <a:cs typeface="Lucida Bright" charset="0"/>
              </a:rPr>
              <a:t> believe the 25-year-old victim, who lived alone, jumped off the 20th floor and landed on a third-floor vestibule at the building — a New York Presbyterian Hospital facility near East 70th Street and York </a:t>
            </a:r>
            <a:r>
              <a:rPr lang="en-US" sz="1400" b="0" kern="0" dirty="0" err="1">
                <a:latin typeface="Lucida Bright" charset="0"/>
                <a:ea typeface="Lucida Bright" charset="0"/>
                <a:cs typeface="Lucida Bright" charset="0"/>
              </a:rPr>
              <a:t>Avenue.A</a:t>
            </a:r>
            <a:r>
              <a:rPr lang="en-US" sz="1400" b="0" kern="0" dirty="0">
                <a:latin typeface="Lucida Bright" charset="0"/>
                <a:ea typeface="Lucida Bright" charset="0"/>
                <a:cs typeface="Lucida Bright" charset="0"/>
              </a:rPr>
              <a:t> worker discovered the man around 9:20 a.m., but it is believed he jumped sometime overnight, an employee of the management agency told The </a:t>
            </a:r>
            <a:r>
              <a:rPr lang="en-US" sz="1400" b="0" kern="0" dirty="0" err="1">
                <a:latin typeface="Lucida Bright" charset="0"/>
                <a:ea typeface="Lucida Bright" charset="0"/>
                <a:cs typeface="Lucida Bright" charset="0"/>
              </a:rPr>
              <a:t>Post.“It’s</a:t>
            </a:r>
            <a:r>
              <a:rPr lang="en-US" sz="1400" b="0" kern="0" dirty="0">
                <a:latin typeface="Lucida Bright" charset="0"/>
                <a:ea typeface="Lucida Bright" charset="0"/>
                <a:cs typeface="Lucida Bright" charset="0"/>
              </a:rPr>
              <a:t> a resident who jumped. A worker discovered him this morning coming in,” the employee said.</a:t>
            </a:r>
          </a:p>
        </p:txBody>
      </p:sp>
      <p:sp>
        <p:nvSpPr>
          <p:cNvPr id="10" name="Rectangle 9"/>
          <p:cNvSpPr/>
          <p:nvPr/>
        </p:nvSpPr>
        <p:spPr>
          <a:xfrm>
            <a:off x="1252959" y="5757127"/>
            <a:ext cx="6553200" cy="307777"/>
          </a:xfrm>
          <a:prstGeom prst="rect">
            <a:avLst/>
          </a:prstGeom>
        </p:spPr>
        <p:txBody>
          <a:bodyPr wrap="square">
            <a:spAutoFit/>
          </a:bodyPr>
          <a:lstStyle/>
          <a:p>
            <a:r>
              <a:rPr lang="en-US" sz="1400" dirty="0">
                <a:latin typeface="Lucida Bright" charset="0"/>
                <a:ea typeface="Lucida Bright" charset="0"/>
                <a:cs typeface="Lucida Bright" charset="0"/>
              </a:rPr>
              <a:t>http://</a:t>
            </a:r>
            <a:r>
              <a:rPr lang="en-US" sz="1400" dirty="0" err="1">
                <a:latin typeface="Lucida Bright" charset="0"/>
                <a:ea typeface="Lucida Bright" charset="0"/>
                <a:cs typeface="Lucida Bright" charset="0"/>
              </a:rPr>
              <a:t>nypost.com</a:t>
            </a:r>
            <a:r>
              <a:rPr lang="en-US" sz="1400" dirty="0">
                <a:latin typeface="Lucida Bright" charset="0"/>
                <a:ea typeface="Lucida Bright" charset="0"/>
                <a:cs typeface="Lucida Bright" charset="0"/>
              </a:rPr>
              <a:t>/2014/08/22/medical-intern-jumps-to-death-in-</a:t>
            </a:r>
            <a:r>
              <a:rPr lang="en-US" sz="1400" dirty="0" err="1">
                <a:latin typeface="Lucida Bright" charset="0"/>
                <a:ea typeface="Lucida Bright" charset="0"/>
                <a:cs typeface="Lucida Bright" charset="0"/>
              </a:rPr>
              <a:t>nyc</a:t>
            </a:r>
            <a:r>
              <a:rPr lang="en-US" sz="1400" dirty="0">
                <a:latin typeface="Lucida Bright" charset="0"/>
                <a:ea typeface="Lucida Bright" charset="0"/>
                <a:cs typeface="Lucida Bright" charset="0"/>
              </a:rPr>
              <a:t>/</a:t>
            </a:r>
          </a:p>
        </p:txBody>
      </p:sp>
    </p:spTree>
    <p:extLst>
      <p:ext uri="{BB962C8B-B14F-4D97-AF65-F5344CB8AC3E}">
        <p14:creationId xmlns:p14="http://schemas.microsoft.com/office/powerpoint/2010/main" val="3785437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381000" y="571500"/>
            <a:ext cx="8229600" cy="1371600"/>
          </a:xfrm>
        </p:spPr>
        <p:txBody>
          <a:bodyPr/>
          <a:lstStyle/>
          <a:p>
            <a:pPr eaLnBrk="1" hangingPunct="1"/>
            <a:r>
              <a:rPr lang="en-US" sz="4000" b="1" dirty="0"/>
              <a:t>Mental Health Protocol</a:t>
            </a:r>
            <a:endParaRPr lang="en-US" altLang="en-US" sz="4000" b="1" dirty="0">
              <a:latin typeface="Lucida Bright" charset="0"/>
              <a:ea typeface="ＭＳ Ｐゴシック" charset="-128"/>
            </a:endParaRPr>
          </a:p>
        </p:txBody>
      </p:sp>
      <p:sp>
        <p:nvSpPr>
          <p:cNvPr id="6758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charset="2"/>
              <a:buChar char="n"/>
              <a:defRPr sz="3200">
                <a:solidFill>
                  <a:schemeClr val="tx1"/>
                </a:solidFill>
                <a:latin typeface="Calibri"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Calibri"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Calibri"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Calibri"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9pPr>
          </a:lstStyle>
          <a:p>
            <a:pPr>
              <a:spcBef>
                <a:spcPct val="0"/>
              </a:spcBef>
              <a:buClrTx/>
              <a:buSzTx/>
              <a:buFontTx/>
              <a:buNone/>
            </a:pPr>
            <a:fld id="{22DEA4F5-9396-7B42-A312-FB8F4FA66B0F}" type="slidenum">
              <a:rPr lang="en-US" altLang="en-US" sz="1200">
                <a:latin typeface="Arial Black" charset="0"/>
              </a:rPr>
              <a:pPr>
                <a:spcBef>
                  <a:spcPct val="0"/>
                </a:spcBef>
                <a:buClrTx/>
                <a:buSzTx/>
                <a:buFontTx/>
                <a:buNone/>
              </a:pPr>
              <a:t>7</a:t>
            </a:fld>
            <a:endParaRPr lang="en-US" altLang="en-US" sz="1200">
              <a:latin typeface="Arial Black" charset="0"/>
            </a:endParaRPr>
          </a:p>
        </p:txBody>
      </p:sp>
      <p:sp>
        <p:nvSpPr>
          <p:cNvPr id="67587"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charset="2"/>
              <a:buChar char="n"/>
              <a:defRPr sz="3200">
                <a:solidFill>
                  <a:schemeClr val="tx1"/>
                </a:solidFill>
                <a:latin typeface="Calibri"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Calibri"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Calibri"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Calibri"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9pPr>
          </a:lstStyle>
          <a:p>
            <a:pPr>
              <a:spcBef>
                <a:spcPct val="0"/>
              </a:spcBef>
              <a:buClrTx/>
              <a:buSzTx/>
              <a:buFontTx/>
              <a:buNone/>
            </a:pPr>
            <a:r>
              <a:rPr lang="en-US" altLang="en-US" sz="1000">
                <a:latin typeface="Arial" charset="0"/>
              </a:rPr>
              <a:t>Presented by Partners in Medical Education, Inc. 2016</a:t>
            </a:r>
          </a:p>
        </p:txBody>
      </p:sp>
      <p:sp>
        <p:nvSpPr>
          <p:cNvPr id="13317" name="Content Placeholder 1"/>
          <p:cNvSpPr>
            <a:spLocks noGrp="1"/>
          </p:cNvSpPr>
          <p:nvPr>
            <p:ph idx="1"/>
          </p:nvPr>
        </p:nvSpPr>
        <p:spPr>
          <a:xfrm>
            <a:off x="381000" y="2286000"/>
            <a:ext cx="8610600" cy="3276600"/>
          </a:xfrm>
        </p:spPr>
        <p:txBody>
          <a:bodyPr/>
          <a:lstStyle/>
          <a:p>
            <a:r>
              <a:rPr lang="en-US" sz="2800" dirty="0"/>
              <a:t>Include the Departments of Psychiatry and Emergency Medicine</a:t>
            </a:r>
          </a:p>
          <a:p>
            <a:r>
              <a:rPr lang="en-US" sz="2800" dirty="0"/>
              <a:t>Reaching a professional at all times of the day</a:t>
            </a:r>
          </a:p>
          <a:p>
            <a:r>
              <a:rPr lang="en-US" sz="2800" dirty="0"/>
              <a:t>Ensure confidentiality </a:t>
            </a:r>
          </a:p>
          <a:p>
            <a:pPr marL="457200" lvl="1" indent="0">
              <a:buNone/>
            </a:pPr>
            <a:r>
              <a:rPr lang="en-US" dirty="0"/>
              <a:t>		Medical Record</a:t>
            </a:r>
          </a:p>
          <a:p>
            <a:pPr marL="457200" lvl="1" indent="0">
              <a:buNone/>
            </a:pPr>
            <a:r>
              <a:rPr lang="en-US" dirty="0"/>
              <a:t>		Other residents</a:t>
            </a:r>
          </a:p>
          <a:p>
            <a:endParaRPr lang="en-US" sz="2800" dirty="0"/>
          </a:p>
          <a:p>
            <a:pPr marL="0" indent="0">
              <a:buFont typeface="Wingdings" pitchFamily="2" charset="2"/>
              <a:buNone/>
              <a:defRPr/>
            </a:pPr>
            <a:endParaRPr lang="en-US" altLang="en-US" dirty="0" smtClean="0">
              <a:ea typeface="ＭＳ Ｐゴシック" pitchFamily="34" charset="-128"/>
            </a:endParaRPr>
          </a:p>
          <a:p>
            <a:pPr>
              <a:buFont typeface="Wingdings" pitchFamily="2" charset="2"/>
              <a:buChar char="n"/>
              <a:defRPr/>
            </a:pPr>
            <a:endParaRPr lang="en-US" altLang="en-US" dirty="0" smtClean="0">
              <a:ea typeface="ＭＳ Ｐゴシック" pitchFamily="34" charset="-128"/>
            </a:endParaRPr>
          </a:p>
          <a:p>
            <a:pPr>
              <a:buFont typeface="Wingdings" pitchFamily="2" charset="2"/>
              <a:buChar char="n"/>
              <a:defRPr/>
            </a:pPr>
            <a:endParaRPr lang="en-US" altLang="en-US" dirty="0" smtClean="0">
              <a:ea typeface="ＭＳ Ｐゴシック" pitchFamily="34" charset="-128"/>
            </a:endParaRPr>
          </a:p>
        </p:txBody>
      </p:sp>
      <p:pic>
        <p:nvPicPr>
          <p:cNvPr id="7" name="irc_mi" descr="http://2010.skozok.nl/Scholen/Bergeijk/De-Zonnesteen/PublishingImages/plaatje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2706" y="4191000"/>
            <a:ext cx="1660003" cy="194056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723899" y="490960"/>
            <a:ext cx="7696200" cy="1143000"/>
          </a:xfrm>
        </p:spPr>
        <p:txBody>
          <a:bodyPr/>
          <a:lstStyle/>
          <a:p>
            <a:r>
              <a:rPr lang="en-US" b="1" dirty="0"/>
              <a:t>Mental Health Protocol Cont.</a:t>
            </a:r>
            <a:endParaRPr lang="en-US" altLang="en-US" b="1" dirty="0">
              <a:latin typeface="Lucida Bright" charset="0"/>
              <a:ea typeface="ＭＳ Ｐゴシック" charset="-128"/>
            </a:endParaRPr>
          </a:p>
        </p:txBody>
      </p:sp>
      <p:sp>
        <p:nvSpPr>
          <p:cNvPr id="21508" name="Content Placeholder 2"/>
          <p:cNvSpPr>
            <a:spLocks noGrp="1"/>
          </p:cNvSpPr>
          <p:nvPr>
            <p:ph idx="1"/>
          </p:nvPr>
        </p:nvSpPr>
        <p:spPr>
          <a:xfrm>
            <a:off x="1066800" y="1905000"/>
            <a:ext cx="7010400" cy="1295400"/>
          </a:xfrm>
        </p:spPr>
        <p:txBody>
          <a:bodyPr/>
          <a:lstStyle/>
          <a:p>
            <a:r>
              <a:rPr lang="en-US" dirty="0"/>
              <a:t>Transparency of the cause</a:t>
            </a:r>
          </a:p>
          <a:p>
            <a:r>
              <a:rPr lang="en-US" dirty="0" smtClean="0"/>
              <a:t>Access </a:t>
            </a:r>
            <a:r>
              <a:rPr lang="en-US" dirty="0"/>
              <a:t>from any location</a:t>
            </a:r>
          </a:p>
          <a:p>
            <a:pPr marL="0" indent="0">
              <a:buNone/>
            </a:pPr>
            <a:endParaRPr lang="en-US" dirty="0"/>
          </a:p>
          <a:p>
            <a:pPr marL="0" indent="0">
              <a:buNone/>
            </a:pPr>
            <a:endParaRPr lang="en-US" dirty="0"/>
          </a:p>
          <a:p>
            <a:pPr marL="0" indent="0">
              <a:buNone/>
            </a:pPr>
            <a:endParaRPr lang="en-US" dirty="0"/>
          </a:p>
        </p:txBody>
      </p:sp>
      <p:sp>
        <p:nvSpPr>
          <p:cNvPr id="6963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charset="2"/>
              <a:buChar char="n"/>
              <a:defRPr sz="3200">
                <a:solidFill>
                  <a:schemeClr val="tx1"/>
                </a:solidFill>
                <a:latin typeface="Calibri"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Calibri"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Calibri"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Calibri"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9pPr>
          </a:lstStyle>
          <a:p>
            <a:pPr>
              <a:spcBef>
                <a:spcPct val="0"/>
              </a:spcBef>
              <a:buClrTx/>
              <a:buSzTx/>
              <a:buFontTx/>
              <a:buNone/>
            </a:pPr>
            <a:r>
              <a:rPr lang="en-US" altLang="en-US" sz="1000">
                <a:latin typeface="Arial" charset="0"/>
              </a:rPr>
              <a:t>Presented by Partners in Medical Education, Inc. 2016</a:t>
            </a:r>
          </a:p>
        </p:txBody>
      </p:sp>
      <p:sp>
        <p:nvSpPr>
          <p:cNvPr id="6963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charset="2"/>
              <a:buChar char="n"/>
              <a:defRPr sz="3200">
                <a:solidFill>
                  <a:schemeClr val="tx1"/>
                </a:solidFill>
                <a:latin typeface="Calibri"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Calibri"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Calibri"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Calibri"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9pPr>
          </a:lstStyle>
          <a:p>
            <a:pPr>
              <a:spcBef>
                <a:spcPct val="0"/>
              </a:spcBef>
              <a:buClrTx/>
              <a:buSzTx/>
              <a:buFontTx/>
              <a:buNone/>
            </a:pPr>
            <a:fld id="{99D815DF-3B38-7F47-BA3C-0439F98E6371}" type="slidenum">
              <a:rPr lang="en-US" altLang="en-US" sz="1000">
                <a:latin typeface="Arial Black" charset="0"/>
              </a:rPr>
              <a:pPr>
                <a:spcBef>
                  <a:spcPct val="0"/>
                </a:spcBef>
                <a:buClrTx/>
                <a:buSzTx/>
                <a:buFontTx/>
                <a:buNone/>
              </a:pPr>
              <a:t>8</a:t>
            </a:fld>
            <a:endParaRPr lang="en-US" altLang="en-US" sz="1000">
              <a:latin typeface="Arial Black"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250" y="3471440"/>
            <a:ext cx="4877497" cy="27813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457200" y="457200"/>
            <a:ext cx="8229600" cy="1143000"/>
          </a:xfrm>
        </p:spPr>
        <p:txBody>
          <a:bodyPr/>
          <a:lstStyle/>
          <a:p>
            <a:r>
              <a:rPr lang="en-US" b="1" dirty="0"/>
              <a:t>Mental Health Protocol</a:t>
            </a:r>
            <a:endParaRPr lang="en-US" altLang="en-US" b="1" dirty="0">
              <a:latin typeface="Lucida Bright" charset="0"/>
              <a:ea typeface="ＭＳ Ｐゴシック" charset="-128"/>
            </a:endParaRPr>
          </a:p>
        </p:txBody>
      </p:sp>
      <p:sp>
        <p:nvSpPr>
          <p:cNvPr id="73730" name="Content Placeholder 2"/>
          <p:cNvSpPr>
            <a:spLocks noGrp="1"/>
          </p:cNvSpPr>
          <p:nvPr>
            <p:ph idx="1"/>
          </p:nvPr>
        </p:nvSpPr>
        <p:spPr>
          <a:xfrm>
            <a:off x="914400" y="1905000"/>
            <a:ext cx="7315200" cy="4343400"/>
          </a:xfrm>
        </p:spPr>
        <p:txBody>
          <a:bodyPr/>
          <a:lstStyle/>
          <a:p>
            <a:pPr marL="0" indent="0" algn="ctr">
              <a:buNone/>
            </a:pPr>
            <a:r>
              <a:rPr lang="en-US" sz="2400" b="1" dirty="0"/>
              <a:t>Resident/Fellow Mental Health </a:t>
            </a:r>
          </a:p>
          <a:p>
            <a:pPr marL="0" indent="0">
              <a:buNone/>
            </a:pPr>
            <a:endParaRPr lang="en-US" sz="1100" dirty="0" smtClean="0"/>
          </a:p>
          <a:p>
            <a:pPr marL="0" indent="0">
              <a:buNone/>
            </a:pPr>
            <a:r>
              <a:rPr lang="en-US" sz="1600" dirty="0" smtClean="0"/>
              <a:t>The </a:t>
            </a:r>
            <a:r>
              <a:rPr lang="en-US" sz="1600" dirty="0"/>
              <a:t>Department of Academic Affairs at Staten Island University Hospital (SIUH) is committed to assisting residents and fellows in their efforts to manage the stresses often associated with the training experience. We want all residents and fellows to know that there are resources available to help them, whether they are experiencing distress, such as frustration or fatigue, or more serious symptoms, such as feelings of hopelessness, despair or thoughts of suicide.  In this regard, the Department of Academic Affairs has created the following steps to assist residents/fellows seeking help, while also helping them to maintain privacy and confidentiality.</a:t>
            </a:r>
          </a:p>
          <a:p>
            <a:endParaRPr lang="en-US" sz="1600" dirty="0"/>
          </a:p>
          <a:p>
            <a:pPr marL="0" indent="0">
              <a:buNone/>
            </a:pPr>
            <a:r>
              <a:rPr lang="en-US" sz="1600" dirty="0"/>
              <a:t>Emergent Circumstances:</a:t>
            </a:r>
          </a:p>
        </p:txBody>
      </p:sp>
      <p:sp>
        <p:nvSpPr>
          <p:cNvPr id="7373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charset="2"/>
              <a:buChar char="n"/>
              <a:defRPr sz="3200">
                <a:solidFill>
                  <a:schemeClr val="tx1"/>
                </a:solidFill>
                <a:latin typeface="Calibri"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Calibri"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Calibri"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Calibri"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9pPr>
          </a:lstStyle>
          <a:p>
            <a:pPr>
              <a:spcBef>
                <a:spcPct val="0"/>
              </a:spcBef>
              <a:buClrTx/>
              <a:buSzTx/>
              <a:buFontTx/>
              <a:buNone/>
            </a:pPr>
            <a:r>
              <a:rPr lang="en-US" altLang="en-US" sz="1000">
                <a:latin typeface="Arial" charset="0"/>
              </a:rPr>
              <a:t>Presented by Partners in Medical Education, Inc. 2016</a:t>
            </a:r>
          </a:p>
        </p:txBody>
      </p:sp>
      <p:sp>
        <p:nvSpPr>
          <p:cNvPr id="7373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charset="2"/>
              <a:buChar char="n"/>
              <a:defRPr sz="3200">
                <a:solidFill>
                  <a:schemeClr val="tx1"/>
                </a:solidFill>
                <a:latin typeface="Calibri"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Calibri"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Calibri"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Calibri"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Calibri" charset="0"/>
                <a:ea typeface="ＭＳ Ｐゴシック" charset="-128"/>
              </a:defRPr>
            </a:lvl9pPr>
          </a:lstStyle>
          <a:p>
            <a:pPr>
              <a:spcBef>
                <a:spcPct val="0"/>
              </a:spcBef>
              <a:buClrTx/>
              <a:buSzTx/>
              <a:buFontTx/>
              <a:buNone/>
            </a:pPr>
            <a:fld id="{68450F89-F784-A543-B1B2-2F96D3E6AB5A}" type="slidenum">
              <a:rPr lang="en-US" altLang="en-US" sz="1000">
                <a:latin typeface="Arial Black" charset="0"/>
              </a:rPr>
              <a:pPr>
                <a:spcBef>
                  <a:spcPct val="0"/>
                </a:spcBef>
                <a:buClrTx/>
                <a:buSzTx/>
                <a:buFontTx/>
                <a:buNone/>
              </a:pPr>
              <a:t>9</a:t>
            </a:fld>
            <a:endParaRPr lang="en-US" altLang="en-US" sz="1000">
              <a:latin typeface="Arial Black"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METheme">
  <a:themeElements>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Comic Sans MS"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Comic Sans MS" pitchFamily="-111"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Comic Sans MS"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Comic Sans MS" pitchFamily="-111"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METheme">
  <a:themeElements>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Comic Sans MS"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Comic Sans MS" pitchFamily="-111"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Comic Sans MS"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Comic Sans MS" pitchFamily="-111"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atchingPME">
  <a:themeElements>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Comic Sans MS"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Comic Sans MS" pitchFamily="-111"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464</TotalTime>
  <Words>1771</Words>
  <Application>Microsoft Macintosh PowerPoint</Application>
  <PresentationFormat>On-screen Show (4:3)</PresentationFormat>
  <Paragraphs>372</Paragraphs>
  <Slides>39</Slides>
  <Notes>25</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39</vt:i4>
      </vt:variant>
    </vt:vector>
  </HeadingPairs>
  <TitlesOfParts>
    <vt:vector size="52" baseType="lpstr">
      <vt:lpstr>Arial Black</vt:lpstr>
      <vt:lpstr>Calibri</vt:lpstr>
      <vt:lpstr>Comic Sans MS</vt:lpstr>
      <vt:lpstr>Lucida Bright</vt:lpstr>
      <vt:lpstr>ＭＳ Ｐゴシック</vt:lpstr>
      <vt:lpstr>Times New Roman</vt:lpstr>
      <vt:lpstr>Wingdings</vt:lpstr>
      <vt:lpstr>Arial</vt:lpstr>
      <vt:lpstr>PMETheme</vt:lpstr>
      <vt:lpstr>1_Custom Design</vt:lpstr>
      <vt:lpstr>1_PMETheme</vt:lpstr>
      <vt:lpstr>2_Custom Design</vt:lpstr>
      <vt:lpstr>MatchingPME</vt:lpstr>
      <vt:lpstr>Resident Wellness Initiatives February 9, 2016</vt:lpstr>
      <vt:lpstr> </vt:lpstr>
      <vt:lpstr>Goals &amp; Objectives</vt:lpstr>
      <vt:lpstr>Staten Island University Hospital</vt:lpstr>
      <vt:lpstr>The Importance of  Resident Wellness</vt:lpstr>
      <vt:lpstr>PowerPoint Presentation</vt:lpstr>
      <vt:lpstr>Mental Health Protocol</vt:lpstr>
      <vt:lpstr>Mental Health Protocol Cont.</vt:lpstr>
      <vt:lpstr>Mental Health Protocol</vt:lpstr>
      <vt:lpstr>Resident Stressors</vt:lpstr>
      <vt:lpstr>Resident Stressors Cont.</vt:lpstr>
      <vt:lpstr>Creation of the Subcommittee</vt:lpstr>
      <vt:lpstr>Institutional Wellness</vt:lpstr>
      <vt:lpstr>Institutional Wellness Cont.</vt:lpstr>
      <vt:lpstr>Now What??</vt:lpstr>
      <vt:lpstr>Talent Search</vt:lpstr>
      <vt:lpstr>Taking a New Approach</vt:lpstr>
      <vt:lpstr>A New Start</vt:lpstr>
      <vt:lpstr>New Committee Initiatives</vt:lpstr>
      <vt:lpstr>PowerPoint Presentation</vt:lpstr>
      <vt:lpstr>Appreciation</vt:lpstr>
      <vt:lpstr>But Lets Not Forget…</vt:lpstr>
      <vt:lpstr>American Balint Society Cont.</vt:lpstr>
      <vt:lpstr>SIUH Goes to Balint Groups</vt:lpstr>
      <vt:lpstr>Bringing Balint Groups to SIUH</vt:lpstr>
      <vt:lpstr>Other Institutions</vt:lpstr>
      <vt:lpstr>Accrediting Body Involvement </vt:lpstr>
      <vt:lpstr>Accrediting Body Involvement Cont.</vt:lpstr>
      <vt:lpstr>Accrediting Body Involvement Cont.</vt:lpstr>
      <vt:lpstr>Advantages</vt:lpstr>
      <vt:lpstr>Advantages Cont.</vt:lpstr>
      <vt:lpstr>Challenges</vt:lpstr>
      <vt:lpstr>Challenges Cont.</vt:lpstr>
      <vt:lpstr>Summary</vt:lpstr>
      <vt:lpstr>Conclusion</vt:lpstr>
      <vt:lpstr>Resources</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Pre-Accredited?  Initial Accreditation? Now What? January 12, 2016</dc:title>
  <dc:creator>Mielnicki, Alexander</dc:creator>
  <cp:lastModifiedBy>Microsoft Office User</cp:lastModifiedBy>
  <cp:revision>30</cp:revision>
  <cp:lastPrinted>2012-09-10T19:39:20Z</cp:lastPrinted>
  <dcterms:created xsi:type="dcterms:W3CDTF">2016-01-11T16:08:08Z</dcterms:created>
  <dcterms:modified xsi:type="dcterms:W3CDTF">2016-02-05T17:29:16Z</dcterms:modified>
</cp:coreProperties>
</file>