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8"/>
  </p:notesMasterIdLst>
  <p:handoutMasterIdLst>
    <p:handoutMasterId r:id="rId49"/>
  </p:handoutMasterIdLst>
  <p:sldIdLst>
    <p:sldId id="256" r:id="rId2"/>
    <p:sldId id="347" r:id="rId3"/>
    <p:sldId id="257" r:id="rId4"/>
    <p:sldId id="272" r:id="rId5"/>
    <p:sldId id="343" r:id="rId6"/>
    <p:sldId id="273" r:id="rId7"/>
    <p:sldId id="306" r:id="rId8"/>
    <p:sldId id="307" r:id="rId9"/>
    <p:sldId id="308" r:id="rId10"/>
    <p:sldId id="309" r:id="rId11"/>
    <p:sldId id="311" r:id="rId12"/>
    <p:sldId id="327" r:id="rId13"/>
    <p:sldId id="328" r:id="rId14"/>
    <p:sldId id="312" r:id="rId15"/>
    <p:sldId id="313" r:id="rId16"/>
    <p:sldId id="314" r:id="rId17"/>
    <p:sldId id="320" r:id="rId18"/>
    <p:sldId id="318" r:id="rId19"/>
    <p:sldId id="321" r:id="rId20"/>
    <p:sldId id="322" r:id="rId21"/>
    <p:sldId id="323" r:id="rId22"/>
    <p:sldId id="325" r:id="rId23"/>
    <p:sldId id="319" r:id="rId24"/>
    <p:sldId id="315" r:id="rId25"/>
    <p:sldId id="317" r:id="rId26"/>
    <p:sldId id="316" r:id="rId27"/>
    <p:sldId id="324" r:id="rId28"/>
    <p:sldId id="326" r:id="rId29"/>
    <p:sldId id="341" r:id="rId30"/>
    <p:sldId id="345" r:id="rId31"/>
    <p:sldId id="336" r:id="rId32"/>
    <p:sldId id="331" r:id="rId33"/>
    <p:sldId id="332" r:id="rId34"/>
    <p:sldId id="333" r:id="rId35"/>
    <p:sldId id="334" r:id="rId36"/>
    <p:sldId id="335" r:id="rId37"/>
    <p:sldId id="337" r:id="rId38"/>
    <p:sldId id="338" r:id="rId39"/>
    <p:sldId id="340" r:id="rId40"/>
    <p:sldId id="339" r:id="rId41"/>
    <p:sldId id="329" r:id="rId42"/>
    <p:sldId id="346" r:id="rId43"/>
    <p:sldId id="344" r:id="rId44"/>
    <p:sldId id="350" r:id="rId45"/>
    <p:sldId id="348" r:id="rId46"/>
    <p:sldId id="349"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scaleToFitPaper="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5"/>
    <p:restoredTop sz="94727"/>
  </p:normalViewPr>
  <p:slideViewPr>
    <p:cSldViewPr>
      <p:cViewPr>
        <p:scale>
          <a:sx n="90" d="100"/>
          <a:sy n="90" d="100"/>
        </p:scale>
        <p:origin x="192" y="19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esProps" Target="presProps.xml"/><Relationship Id="rId51" Type="http://schemas.openxmlformats.org/officeDocument/2006/relationships/viewProps" Target="viewProps.xml"/><Relationship Id="rId52" Type="http://schemas.openxmlformats.org/officeDocument/2006/relationships/theme" Target="theme/theme1.xml"/><Relationship Id="rId53"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notesMaster" Target="notesMasters/notesMaster1.xml"/><Relationship Id="rId4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7A1FAE-4B56-4D85-9BBA-C8B669867F64}" type="doc">
      <dgm:prSet loTypeId="urn:microsoft.com/office/officeart/2005/8/layout/cycle6" loCatId="relationship" qsTypeId="urn:microsoft.com/office/officeart/2005/8/quickstyle/simple1" qsCatId="simple" csTypeId="urn:microsoft.com/office/officeart/2005/8/colors/accent1_2" csCatId="accent1" phldr="1"/>
      <dgm:spPr/>
      <dgm:t>
        <a:bodyPr/>
        <a:lstStyle/>
        <a:p>
          <a:endParaRPr lang="en-US"/>
        </a:p>
      </dgm:t>
    </dgm:pt>
    <dgm:pt modelId="{8982C9D0-1D2F-48E4-B275-568462EFA174}">
      <dgm:prSet phldrT="[Text]"/>
      <dgm:spPr>
        <a:solidFill>
          <a:srgbClr val="FF0000"/>
        </a:solidFill>
        <a:ln>
          <a:solidFill>
            <a:srgbClr val="FF0000"/>
          </a:solidFill>
        </a:ln>
      </dgm:spPr>
      <dgm:t>
        <a:bodyPr/>
        <a:lstStyle/>
        <a:p>
          <a:r>
            <a:rPr lang="en-US" b="1" dirty="0" smtClean="0">
              <a:solidFill>
                <a:schemeClr val="tx1"/>
              </a:solidFill>
            </a:rPr>
            <a:t>Patient safety</a:t>
          </a:r>
          <a:endParaRPr lang="en-US" b="1" dirty="0">
            <a:solidFill>
              <a:schemeClr val="tx1"/>
            </a:solidFill>
          </a:endParaRPr>
        </a:p>
      </dgm:t>
    </dgm:pt>
    <dgm:pt modelId="{303EC89C-D29E-47F2-855A-B1286F7495BE}" type="parTrans" cxnId="{5E813423-2880-4D7B-ADB8-86C7B0E34BF2}">
      <dgm:prSet/>
      <dgm:spPr/>
      <dgm:t>
        <a:bodyPr/>
        <a:lstStyle/>
        <a:p>
          <a:endParaRPr lang="en-US"/>
        </a:p>
      </dgm:t>
    </dgm:pt>
    <dgm:pt modelId="{BA3DD1A0-7EEA-4F11-98F3-DD74AC4D2C84}" type="sibTrans" cxnId="{5E813423-2880-4D7B-ADB8-86C7B0E34BF2}">
      <dgm:prSet/>
      <dgm:spPr/>
      <dgm:t>
        <a:bodyPr/>
        <a:lstStyle/>
        <a:p>
          <a:endParaRPr lang="en-US"/>
        </a:p>
      </dgm:t>
    </dgm:pt>
    <dgm:pt modelId="{C574DFC3-109E-43BC-BDE9-F59D2556C0F0}">
      <dgm:prSet phldrT="[Text]"/>
      <dgm:spPr>
        <a:solidFill>
          <a:srgbClr val="92D050"/>
        </a:solidFill>
        <a:ln>
          <a:solidFill>
            <a:srgbClr val="92D050"/>
          </a:solidFill>
        </a:ln>
      </dgm:spPr>
      <dgm:t>
        <a:bodyPr/>
        <a:lstStyle/>
        <a:p>
          <a:r>
            <a:rPr lang="en-US" b="1" dirty="0" smtClean="0">
              <a:solidFill>
                <a:schemeClr val="tx1"/>
              </a:solidFill>
            </a:rPr>
            <a:t>Healthcare quality &amp; disparities</a:t>
          </a:r>
          <a:endParaRPr lang="en-US" b="1" dirty="0">
            <a:solidFill>
              <a:schemeClr val="tx1"/>
            </a:solidFill>
          </a:endParaRPr>
        </a:p>
      </dgm:t>
    </dgm:pt>
    <dgm:pt modelId="{BF974C1A-D50D-4CC9-8C9E-24977046CC5A}" type="parTrans" cxnId="{0D1679A8-E2EB-4CB2-A0B6-E9A1C97D31EC}">
      <dgm:prSet/>
      <dgm:spPr/>
      <dgm:t>
        <a:bodyPr/>
        <a:lstStyle/>
        <a:p>
          <a:endParaRPr lang="en-US"/>
        </a:p>
      </dgm:t>
    </dgm:pt>
    <dgm:pt modelId="{20134F92-CF25-47B9-806B-049D6391CF36}" type="sibTrans" cxnId="{0D1679A8-E2EB-4CB2-A0B6-E9A1C97D31EC}">
      <dgm:prSet/>
      <dgm:spPr/>
      <dgm:t>
        <a:bodyPr/>
        <a:lstStyle/>
        <a:p>
          <a:endParaRPr lang="en-US"/>
        </a:p>
      </dgm:t>
    </dgm:pt>
    <dgm:pt modelId="{EAF38324-D0FE-4D7E-A7E7-9BBB80475A78}">
      <dgm:prSet phldrT="[Text]"/>
      <dgm:spPr>
        <a:solidFill>
          <a:srgbClr val="7030A0"/>
        </a:solidFill>
        <a:ln>
          <a:solidFill>
            <a:srgbClr val="7030A0"/>
          </a:solidFill>
        </a:ln>
      </dgm:spPr>
      <dgm:t>
        <a:bodyPr/>
        <a:lstStyle/>
        <a:p>
          <a:r>
            <a:rPr lang="en-US" b="1" dirty="0" smtClean="0">
              <a:solidFill>
                <a:schemeClr val="tx1"/>
              </a:solidFill>
            </a:rPr>
            <a:t>Transitions of care</a:t>
          </a:r>
          <a:endParaRPr lang="en-US" b="1" dirty="0">
            <a:solidFill>
              <a:schemeClr val="tx1"/>
            </a:solidFill>
          </a:endParaRPr>
        </a:p>
      </dgm:t>
    </dgm:pt>
    <dgm:pt modelId="{7EC61E8D-B247-47D3-A293-750AE5EB191B}" type="parTrans" cxnId="{65A912BA-2C4F-4C7A-AA11-40BF667031F2}">
      <dgm:prSet/>
      <dgm:spPr/>
      <dgm:t>
        <a:bodyPr/>
        <a:lstStyle/>
        <a:p>
          <a:endParaRPr lang="en-US"/>
        </a:p>
      </dgm:t>
    </dgm:pt>
    <dgm:pt modelId="{FDCFDA10-0ED3-47E5-A065-E54DFB288BE3}" type="sibTrans" cxnId="{65A912BA-2C4F-4C7A-AA11-40BF667031F2}">
      <dgm:prSet/>
      <dgm:spPr/>
      <dgm:t>
        <a:bodyPr/>
        <a:lstStyle/>
        <a:p>
          <a:endParaRPr lang="en-US"/>
        </a:p>
      </dgm:t>
    </dgm:pt>
    <dgm:pt modelId="{C4B363F1-704B-441F-B0FA-CECCD937A3F0}">
      <dgm:prSet phldrT="[Text]"/>
      <dgm:spPr>
        <a:solidFill>
          <a:srgbClr val="FFFF00"/>
        </a:solidFill>
      </dgm:spPr>
      <dgm:t>
        <a:bodyPr/>
        <a:lstStyle/>
        <a:p>
          <a:r>
            <a:rPr lang="en-US" b="1" dirty="0" smtClean="0">
              <a:solidFill>
                <a:schemeClr val="tx1"/>
              </a:solidFill>
            </a:rPr>
            <a:t>Supervision</a:t>
          </a:r>
          <a:endParaRPr lang="en-US" b="1" dirty="0">
            <a:solidFill>
              <a:schemeClr val="tx1"/>
            </a:solidFill>
          </a:endParaRPr>
        </a:p>
      </dgm:t>
    </dgm:pt>
    <dgm:pt modelId="{19368072-509C-469B-BF7A-EB6EA2CA985C}" type="parTrans" cxnId="{1200D3B3-AEE4-4517-9145-25A70D16D460}">
      <dgm:prSet/>
      <dgm:spPr/>
      <dgm:t>
        <a:bodyPr/>
        <a:lstStyle/>
        <a:p>
          <a:endParaRPr lang="en-US"/>
        </a:p>
      </dgm:t>
    </dgm:pt>
    <dgm:pt modelId="{4F02A153-CAEC-4C05-8143-6026153C3CCE}" type="sibTrans" cxnId="{1200D3B3-AEE4-4517-9145-25A70D16D460}">
      <dgm:prSet/>
      <dgm:spPr/>
      <dgm:t>
        <a:bodyPr/>
        <a:lstStyle/>
        <a:p>
          <a:endParaRPr lang="en-US"/>
        </a:p>
      </dgm:t>
    </dgm:pt>
    <dgm:pt modelId="{132547D3-467A-4D07-99A9-5FF38009BA42}">
      <dgm:prSet phldrT="[Text]"/>
      <dgm:spPr>
        <a:solidFill>
          <a:srgbClr val="00B0F0"/>
        </a:solidFill>
        <a:ln>
          <a:solidFill>
            <a:srgbClr val="00B0F0"/>
          </a:solidFill>
        </a:ln>
      </dgm:spPr>
      <dgm:t>
        <a:bodyPr/>
        <a:lstStyle/>
        <a:p>
          <a:r>
            <a:rPr lang="en-US" b="1" dirty="0" smtClean="0">
              <a:solidFill>
                <a:schemeClr val="tx1"/>
              </a:solidFill>
            </a:rPr>
            <a:t>Duty hours &amp; fatigue management</a:t>
          </a:r>
          <a:endParaRPr lang="en-US" b="1" dirty="0">
            <a:solidFill>
              <a:schemeClr val="tx1"/>
            </a:solidFill>
          </a:endParaRPr>
        </a:p>
      </dgm:t>
    </dgm:pt>
    <dgm:pt modelId="{79947622-08F7-4240-A1C8-3A60314CDCAF}" type="parTrans" cxnId="{0799A307-3211-447C-A0C8-3C8E6394BBA1}">
      <dgm:prSet/>
      <dgm:spPr/>
      <dgm:t>
        <a:bodyPr/>
        <a:lstStyle/>
        <a:p>
          <a:endParaRPr lang="en-US"/>
        </a:p>
      </dgm:t>
    </dgm:pt>
    <dgm:pt modelId="{C7FCF4FF-D99E-4A91-8868-85FDC3F44065}" type="sibTrans" cxnId="{0799A307-3211-447C-A0C8-3C8E6394BBA1}">
      <dgm:prSet/>
      <dgm:spPr/>
      <dgm:t>
        <a:bodyPr/>
        <a:lstStyle/>
        <a:p>
          <a:endParaRPr lang="en-US"/>
        </a:p>
      </dgm:t>
    </dgm:pt>
    <dgm:pt modelId="{36691EB9-F372-4537-A831-A987EBA978B7}">
      <dgm:prSet/>
      <dgm:spPr>
        <a:solidFill>
          <a:srgbClr val="FFC000"/>
        </a:solidFill>
        <a:ln>
          <a:solidFill>
            <a:srgbClr val="FFC000"/>
          </a:solidFill>
        </a:ln>
      </dgm:spPr>
      <dgm:t>
        <a:bodyPr/>
        <a:lstStyle/>
        <a:p>
          <a:r>
            <a:rPr lang="en-US" b="1" dirty="0" smtClean="0">
              <a:solidFill>
                <a:schemeClr val="tx1"/>
              </a:solidFill>
            </a:rPr>
            <a:t>Professionalism</a:t>
          </a:r>
          <a:endParaRPr lang="en-US" b="1" dirty="0">
            <a:solidFill>
              <a:schemeClr val="tx1"/>
            </a:solidFill>
          </a:endParaRPr>
        </a:p>
      </dgm:t>
    </dgm:pt>
    <dgm:pt modelId="{50E8B8B3-9269-44F3-A1CE-A9C2D390504B}" type="parTrans" cxnId="{C78D0438-D988-4860-AAFC-F34871BEE77E}">
      <dgm:prSet/>
      <dgm:spPr/>
      <dgm:t>
        <a:bodyPr/>
        <a:lstStyle/>
        <a:p>
          <a:endParaRPr lang="en-US"/>
        </a:p>
      </dgm:t>
    </dgm:pt>
    <dgm:pt modelId="{C67B8CCA-80F6-4688-8E5C-4961ADBA7E32}" type="sibTrans" cxnId="{C78D0438-D988-4860-AAFC-F34871BEE77E}">
      <dgm:prSet/>
      <dgm:spPr/>
      <dgm:t>
        <a:bodyPr/>
        <a:lstStyle/>
        <a:p>
          <a:endParaRPr lang="en-US"/>
        </a:p>
      </dgm:t>
    </dgm:pt>
    <dgm:pt modelId="{971559BD-8344-4C8C-830B-53DB4BA229CF}" type="pres">
      <dgm:prSet presAssocID="{C47A1FAE-4B56-4D85-9BBA-C8B669867F64}" presName="cycle" presStyleCnt="0">
        <dgm:presLayoutVars>
          <dgm:dir/>
          <dgm:resizeHandles val="exact"/>
        </dgm:presLayoutVars>
      </dgm:prSet>
      <dgm:spPr/>
      <dgm:t>
        <a:bodyPr/>
        <a:lstStyle/>
        <a:p>
          <a:endParaRPr lang="en-US"/>
        </a:p>
      </dgm:t>
    </dgm:pt>
    <dgm:pt modelId="{578111F6-AA28-41BF-9E44-70199B979918}" type="pres">
      <dgm:prSet presAssocID="{8982C9D0-1D2F-48E4-B275-568462EFA174}" presName="node" presStyleLbl="node1" presStyleIdx="0" presStyleCnt="6">
        <dgm:presLayoutVars>
          <dgm:bulletEnabled val="1"/>
        </dgm:presLayoutVars>
      </dgm:prSet>
      <dgm:spPr/>
      <dgm:t>
        <a:bodyPr/>
        <a:lstStyle/>
        <a:p>
          <a:endParaRPr lang="en-US"/>
        </a:p>
      </dgm:t>
    </dgm:pt>
    <dgm:pt modelId="{6670605F-B070-40EC-A213-84311D37DCA5}" type="pres">
      <dgm:prSet presAssocID="{8982C9D0-1D2F-48E4-B275-568462EFA174}" presName="spNode" presStyleCnt="0"/>
      <dgm:spPr/>
    </dgm:pt>
    <dgm:pt modelId="{6B102C0E-97E6-4CE0-A436-82650B34D4DE}" type="pres">
      <dgm:prSet presAssocID="{BA3DD1A0-7EEA-4F11-98F3-DD74AC4D2C84}" presName="sibTrans" presStyleLbl="sibTrans1D1" presStyleIdx="0" presStyleCnt="6"/>
      <dgm:spPr/>
      <dgm:t>
        <a:bodyPr/>
        <a:lstStyle/>
        <a:p>
          <a:endParaRPr lang="en-US"/>
        </a:p>
      </dgm:t>
    </dgm:pt>
    <dgm:pt modelId="{4071A304-C1AE-44F1-BC82-BF95B4686639}" type="pres">
      <dgm:prSet presAssocID="{C574DFC3-109E-43BC-BDE9-F59D2556C0F0}" presName="node" presStyleLbl="node1" presStyleIdx="1" presStyleCnt="6">
        <dgm:presLayoutVars>
          <dgm:bulletEnabled val="1"/>
        </dgm:presLayoutVars>
      </dgm:prSet>
      <dgm:spPr/>
      <dgm:t>
        <a:bodyPr/>
        <a:lstStyle/>
        <a:p>
          <a:endParaRPr lang="en-US"/>
        </a:p>
      </dgm:t>
    </dgm:pt>
    <dgm:pt modelId="{9DBB70A2-1AE2-4265-8CC3-4FF279F8491E}" type="pres">
      <dgm:prSet presAssocID="{C574DFC3-109E-43BC-BDE9-F59D2556C0F0}" presName="spNode" presStyleCnt="0"/>
      <dgm:spPr/>
    </dgm:pt>
    <dgm:pt modelId="{CBCDBB96-0CB6-4FFF-BE33-3EF050B42483}" type="pres">
      <dgm:prSet presAssocID="{20134F92-CF25-47B9-806B-049D6391CF36}" presName="sibTrans" presStyleLbl="sibTrans1D1" presStyleIdx="1" presStyleCnt="6"/>
      <dgm:spPr/>
      <dgm:t>
        <a:bodyPr/>
        <a:lstStyle/>
        <a:p>
          <a:endParaRPr lang="en-US"/>
        </a:p>
      </dgm:t>
    </dgm:pt>
    <dgm:pt modelId="{9B2E2C25-F982-4537-8B61-CD902EB4BFAA}" type="pres">
      <dgm:prSet presAssocID="{EAF38324-D0FE-4D7E-A7E7-9BBB80475A78}" presName="node" presStyleLbl="node1" presStyleIdx="2" presStyleCnt="6">
        <dgm:presLayoutVars>
          <dgm:bulletEnabled val="1"/>
        </dgm:presLayoutVars>
      </dgm:prSet>
      <dgm:spPr/>
      <dgm:t>
        <a:bodyPr/>
        <a:lstStyle/>
        <a:p>
          <a:endParaRPr lang="en-US"/>
        </a:p>
      </dgm:t>
    </dgm:pt>
    <dgm:pt modelId="{D9A54CCC-3D32-4A9A-9F40-F572160BAD98}" type="pres">
      <dgm:prSet presAssocID="{EAF38324-D0FE-4D7E-A7E7-9BBB80475A78}" presName="spNode" presStyleCnt="0"/>
      <dgm:spPr/>
    </dgm:pt>
    <dgm:pt modelId="{D4A75996-300F-4178-80B5-2ADF0F2F8304}" type="pres">
      <dgm:prSet presAssocID="{FDCFDA10-0ED3-47E5-A065-E54DFB288BE3}" presName="sibTrans" presStyleLbl="sibTrans1D1" presStyleIdx="2" presStyleCnt="6"/>
      <dgm:spPr/>
      <dgm:t>
        <a:bodyPr/>
        <a:lstStyle/>
        <a:p>
          <a:endParaRPr lang="en-US"/>
        </a:p>
      </dgm:t>
    </dgm:pt>
    <dgm:pt modelId="{9236CC9E-E1EB-457A-AEE9-5A8A7F908455}" type="pres">
      <dgm:prSet presAssocID="{C4B363F1-704B-441F-B0FA-CECCD937A3F0}" presName="node" presStyleLbl="node1" presStyleIdx="3" presStyleCnt="6">
        <dgm:presLayoutVars>
          <dgm:bulletEnabled val="1"/>
        </dgm:presLayoutVars>
      </dgm:prSet>
      <dgm:spPr/>
      <dgm:t>
        <a:bodyPr/>
        <a:lstStyle/>
        <a:p>
          <a:endParaRPr lang="en-US"/>
        </a:p>
      </dgm:t>
    </dgm:pt>
    <dgm:pt modelId="{88961D92-D928-422A-A45A-F39A80AB26AD}" type="pres">
      <dgm:prSet presAssocID="{C4B363F1-704B-441F-B0FA-CECCD937A3F0}" presName="spNode" presStyleCnt="0"/>
      <dgm:spPr/>
    </dgm:pt>
    <dgm:pt modelId="{0AFC0681-BBF0-438A-9C0B-85076B4598B7}" type="pres">
      <dgm:prSet presAssocID="{4F02A153-CAEC-4C05-8143-6026153C3CCE}" presName="sibTrans" presStyleLbl="sibTrans1D1" presStyleIdx="3" presStyleCnt="6"/>
      <dgm:spPr/>
      <dgm:t>
        <a:bodyPr/>
        <a:lstStyle/>
        <a:p>
          <a:endParaRPr lang="en-US"/>
        </a:p>
      </dgm:t>
    </dgm:pt>
    <dgm:pt modelId="{B2A68E74-6FFC-47B9-9148-FE5A061D2F94}" type="pres">
      <dgm:prSet presAssocID="{132547D3-467A-4D07-99A9-5FF38009BA42}" presName="node" presStyleLbl="node1" presStyleIdx="4" presStyleCnt="6">
        <dgm:presLayoutVars>
          <dgm:bulletEnabled val="1"/>
        </dgm:presLayoutVars>
      </dgm:prSet>
      <dgm:spPr/>
      <dgm:t>
        <a:bodyPr/>
        <a:lstStyle/>
        <a:p>
          <a:endParaRPr lang="en-US"/>
        </a:p>
      </dgm:t>
    </dgm:pt>
    <dgm:pt modelId="{69E1F645-8E4D-41D5-B8A3-0A947543FEF4}" type="pres">
      <dgm:prSet presAssocID="{132547D3-467A-4D07-99A9-5FF38009BA42}" presName="spNode" presStyleCnt="0"/>
      <dgm:spPr/>
    </dgm:pt>
    <dgm:pt modelId="{C274EA22-76C0-442E-A7A9-8D92595FE3C7}" type="pres">
      <dgm:prSet presAssocID="{C7FCF4FF-D99E-4A91-8868-85FDC3F44065}" presName="sibTrans" presStyleLbl="sibTrans1D1" presStyleIdx="4" presStyleCnt="6"/>
      <dgm:spPr/>
      <dgm:t>
        <a:bodyPr/>
        <a:lstStyle/>
        <a:p>
          <a:endParaRPr lang="en-US"/>
        </a:p>
      </dgm:t>
    </dgm:pt>
    <dgm:pt modelId="{E3C4117C-56D4-44CF-8AF6-B6677FDF30D0}" type="pres">
      <dgm:prSet presAssocID="{36691EB9-F372-4537-A831-A987EBA978B7}" presName="node" presStyleLbl="node1" presStyleIdx="5" presStyleCnt="6">
        <dgm:presLayoutVars>
          <dgm:bulletEnabled val="1"/>
        </dgm:presLayoutVars>
      </dgm:prSet>
      <dgm:spPr/>
      <dgm:t>
        <a:bodyPr/>
        <a:lstStyle/>
        <a:p>
          <a:endParaRPr lang="en-US"/>
        </a:p>
      </dgm:t>
    </dgm:pt>
    <dgm:pt modelId="{092DC2CD-C3F9-4DF9-837C-8B98DE55AF10}" type="pres">
      <dgm:prSet presAssocID="{36691EB9-F372-4537-A831-A987EBA978B7}" presName="spNode" presStyleCnt="0"/>
      <dgm:spPr/>
    </dgm:pt>
    <dgm:pt modelId="{8192CF28-3502-4BF3-822E-F3A22EE8A374}" type="pres">
      <dgm:prSet presAssocID="{C67B8CCA-80F6-4688-8E5C-4961ADBA7E32}" presName="sibTrans" presStyleLbl="sibTrans1D1" presStyleIdx="5" presStyleCnt="6"/>
      <dgm:spPr/>
      <dgm:t>
        <a:bodyPr/>
        <a:lstStyle/>
        <a:p>
          <a:endParaRPr lang="en-US"/>
        </a:p>
      </dgm:t>
    </dgm:pt>
  </dgm:ptLst>
  <dgm:cxnLst>
    <dgm:cxn modelId="{0799A307-3211-447C-A0C8-3C8E6394BBA1}" srcId="{C47A1FAE-4B56-4D85-9BBA-C8B669867F64}" destId="{132547D3-467A-4D07-99A9-5FF38009BA42}" srcOrd="4" destOrd="0" parTransId="{79947622-08F7-4240-A1C8-3A60314CDCAF}" sibTransId="{C7FCF4FF-D99E-4A91-8868-85FDC3F44065}"/>
    <dgm:cxn modelId="{5E813423-2880-4D7B-ADB8-86C7B0E34BF2}" srcId="{C47A1FAE-4B56-4D85-9BBA-C8B669867F64}" destId="{8982C9D0-1D2F-48E4-B275-568462EFA174}" srcOrd="0" destOrd="0" parTransId="{303EC89C-D29E-47F2-855A-B1286F7495BE}" sibTransId="{BA3DD1A0-7EEA-4F11-98F3-DD74AC4D2C84}"/>
    <dgm:cxn modelId="{23F4871D-29EA-9A41-AF40-976F628D6546}" type="presOf" srcId="{36691EB9-F372-4537-A831-A987EBA978B7}" destId="{E3C4117C-56D4-44CF-8AF6-B6677FDF30D0}" srcOrd="0" destOrd="0" presId="urn:microsoft.com/office/officeart/2005/8/layout/cycle6"/>
    <dgm:cxn modelId="{ACA2DF15-D7A9-5A40-8103-6EF7B84DE1D1}" type="presOf" srcId="{C47A1FAE-4B56-4D85-9BBA-C8B669867F64}" destId="{971559BD-8344-4C8C-830B-53DB4BA229CF}" srcOrd="0" destOrd="0" presId="urn:microsoft.com/office/officeart/2005/8/layout/cycle6"/>
    <dgm:cxn modelId="{6AC3177A-BB90-F74C-A904-F28847E159C3}" type="presOf" srcId="{C67B8CCA-80F6-4688-8E5C-4961ADBA7E32}" destId="{8192CF28-3502-4BF3-822E-F3A22EE8A374}" srcOrd="0" destOrd="0" presId="urn:microsoft.com/office/officeart/2005/8/layout/cycle6"/>
    <dgm:cxn modelId="{0D1679A8-E2EB-4CB2-A0B6-E9A1C97D31EC}" srcId="{C47A1FAE-4B56-4D85-9BBA-C8B669867F64}" destId="{C574DFC3-109E-43BC-BDE9-F59D2556C0F0}" srcOrd="1" destOrd="0" parTransId="{BF974C1A-D50D-4CC9-8C9E-24977046CC5A}" sibTransId="{20134F92-CF25-47B9-806B-049D6391CF36}"/>
    <dgm:cxn modelId="{D75CDC50-D813-FD48-B247-7236E2A215B2}" type="presOf" srcId="{20134F92-CF25-47B9-806B-049D6391CF36}" destId="{CBCDBB96-0CB6-4FFF-BE33-3EF050B42483}" srcOrd="0" destOrd="0" presId="urn:microsoft.com/office/officeart/2005/8/layout/cycle6"/>
    <dgm:cxn modelId="{65A912BA-2C4F-4C7A-AA11-40BF667031F2}" srcId="{C47A1FAE-4B56-4D85-9BBA-C8B669867F64}" destId="{EAF38324-D0FE-4D7E-A7E7-9BBB80475A78}" srcOrd="2" destOrd="0" parTransId="{7EC61E8D-B247-47D3-A293-750AE5EB191B}" sibTransId="{FDCFDA10-0ED3-47E5-A065-E54DFB288BE3}"/>
    <dgm:cxn modelId="{9C1908EB-C245-8147-8FA5-CE0F50E4F8CC}" type="presOf" srcId="{FDCFDA10-0ED3-47E5-A065-E54DFB288BE3}" destId="{D4A75996-300F-4178-80B5-2ADF0F2F8304}" srcOrd="0" destOrd="0" presId="urn:microsoft.com/office/officeart/2005/8/layout/cycle6"/>
    <dgm:cxn modelId="{D1D96D0A-E8AA-DC44-B4B5-DB27F24B1572}" type="presOf" srcId="{C7FCF4FF-D99E-4A91-8868-85FDC3F44065}" destId="{C274EA22-76C0-442E-A7A9-8D92595FE3C7}" srcOrd="0" destOrd="0" presId="urn:microsoft.com/office/officeart/2005/8/layout/cycle6"/>
    <dgm:cxn modelId="{AACC3D1C-7D44-6A47-AA13-7A3E91BB365A}" type="presOf" srcId="{C4B363F1-704B-441F-B0FA-CECCD937A3F0}" destId="{9236CC9E-E1EB-457A-AEE9-5A8A7F908455}" srcOrd="0" destOrd="0" presId="urn:microsoft.com/office/officeart/2005/8/layout/cycle6"/>
    <dgm:cxn modelId="{E6DBB189-7B43-A64E-9059-E8F34686462F}" type="presOf" srcId="{BA3DD1A0-7EEA-4F11-98F3-DD74AC4D2C84}" destId="{6B102C0E-97E6-4CE0-A436-82650B34D4DE}" srcOrd="0" destOrd="0" presId="urn:microsoft.com/office/officeart/2005/8/layout/cycle6"/>
    <dgm:cxn modelId="{C78D0438-D988-4860-AAFC-F34871BEE77E}" srcId="{C47A1FAE-4B56-4D85-9BBA-C8B669867F64}" destId="{36691EB9-F372-4537-A831-A987EBA978B7}" srcOrd="5" destOrd="0" parTransId="{50E8B8B3-9269-44F3-A1CE-A9C2D390504B}" sibTransId="{C67B8CCA-80F6-4688-8E5C-4961ADBA7E32}"/>
    <dgm:cxn modelId="{C1602039-47F0-BB4E-8EE9-788C0C328BA0}" type="presOf" srcId="{EAF38324-D0FE-4D7E-A7E7-9BBB80475A78}" destId="{9B2E2C25-F982-4537-8B61-CD902EB4BFAA}" srcOrd="0" destOrd="0" presId="urn:microsoft.com/office/officeart/2005/8/layout/cycle6"/>
    <dgm:cxn modelId="{2B4C9CEF-3324-BB42-B2F0-80377EB29021}" type="presOf" srcId="{132547D3-467A-4D07-99A9-5FF38009BA42}" destId="{B2A68E74-6FFC-47B9-9148-FE5A061D2F94}" srcOrd="0" destOrd="0" presId="urn:microsoft.com/office/officeart/2005/8/layout/cycle6"/>
    <dgm:cxn modelId="{34D10A78-5E4F-F84F-B0B9-5D34A9ED1614}" type="presOf" srcId="{8982C9D0-1D2F-48E4-B275-568462EFA174}" destId="{578111F6-AA28-41BF-9E44-70199B979918}" srcOrd="0" destOrd="0" presId="urn:microsoft.com/office/officeart/2005/8/layout/cycle6"/>
    <dgm:cxn modelId="{591D3E41-9F80-B44F-AE51-977E8ED414B2}" type="presOf" srcId="{4F02A153-CAEC-4C05-8143-6026153C3CCE}" destId="{0AFC0681-BBF0-438A-9C0B-85076B4598B7}" srcOrd="0" destOrd="0" presId="urn:microsoft.com/office/officeart/2005/8/layout/cycle6"/>
    <dgm:cxn modelId="{B6DECA45-B793-0149-AC50-69EB1702B7FF}" type="presOf" srcId="{C574DFC3-109E-43BC-BDE9-F59D2556C0F0}" destId="{4071A304-C1AE-44F1-BC82-BF95B4686639}" srcOrd="0" destOrd="0" presId="urn:microsoft.com/office/officeart/2005/8/layout/cycle6"/>
    <dgm:cxn modelId="{1200D3B3-AEE4-4517-9145-25A70D16D460}" srcId="{C47A1FAE-4B56-4D85-9BBA-C8B669867F64}" destId="{C4B363F1-704B-441F-B0FA-CECCD937A3F0}" srcOrd="3" destOrd="0" parTransId="{19368072-509C-469B-BF7A-EB6EA2CA985C}" sibTransId="{4F02A153-CAEC-4C05-8143-6026153C3CCE}"/>
    <dgm:cxn modelId="{452746A9-5FB4-784B-978C-9550C6E49672}" type="presParOf" srcId="{971559BD-8344-4C8C-830B-53DB4BA229CF}" destId="{578111F6-AA28-41BF-9E44-70199B979918}" srcOrd="0" destOrd="0" presId="urn:microsoft.com/office/officeart/2005/8/layout/cycle6"/>
    <dgm:cxn modelId="{260D00FB-E0CF-504A-B8D8-EAE52078F627}" type="presParOf" srcId="{971559BD-8344-4C8C-830B-53DB4BA229CF}" destId="{6670605F-B070-40EC-A213-84311D37DCA5}" srcOrd="1" destOrd="0" presId="urn:microsoft.com/office/officeart/2005/8/layout/cycle6"/>
    <dgm:cxn modelId="{83C42BCE-B384-034F-AA59-15086FD621CD}" type="presParOf" srcId="{971559BD-8344-4C8C-830B-53DB4BA229CF}" destId="{6B102C0E-97E6-4CE0-A436-82650B34D4DE}" srcOrd="2" destOrd="0" presId="urn:microsoft.com/office/officeart/2005/8/layout/cycle6"/>
    <dgm:cxn modelId="{FE2B6C23-91EB-8742-8F09-09302694D121}" type="presParOf" srcId="{971559BD-8344-4C8C-830B-53DB4BA229CF}" destId="{4071A304-C1AE-44F1-BC82-BF95B4686639}" srcOrd="3" destOrd="0" presId="urn:microsoft.com/office/officeart/2005/8/layout/cycle6"/>
    <dgm:cxn modelId="{AF0EB787-12AB-BD43-970E-F57D86249FED}" type="presParOf" srcId="{971559BD-8344-4C8C-830B-53DB4BA229CF}" destId="{9DBB70A2-1AE2-4265-8CC3-4FF279F8491E}" srcOrd="4" destOrd="0" presId="urn:microsoft.com/office/officeart/2005/8/layout/cycle6"/>
    <dgm:cxn modelId="{1522AD70-C435-7543-AE59-6394436CA702}" type="presParOf" srcId="{971559BD-8344-4C8C-830B-53DB4BA229CF}" destId="{CBCDBB96-0CB6-4FFF-BE33-3EF050B42483}" srcOrd="5" destOrd="0" presId="urn:microsoft.com/office/officeart/2005/8/layout/cycle6"/>
    <dgm:cxn modelId="{B01EF4B1-DBFC-F844-9433-093CA52AEEEF}" type="presParOf" srcId="{971559BD-8344-4C8C-830B-53DB4BA229CF}" destId="{9B2E2C25-F982-4537-8B61-CD902EB4BFAA}" srcOrd="6" destOrd="0" presId="urn:microsoft.com/office/officeart/2005/8/layout/cycle6"/>
    <dgm:cxn modelId="{13B74B66-34AC-2541-AFB3-983DD469BF0A}" type="presParOf" srcId="{971559BD-8344-4C8C-830B-53DB4BA229CF}" destId="{D9A54CCC-3D32-4A9A-9F40-F572160BAD98}" srcOrd="7" destOrd="0" presId="urn:microsoft.com/office/officeart/2005/8/layout/cycle6"/>
    <dgm:cxn modelId="{178A6222-B6EE-0146-9B77-8F2F99803F8D}" type="presParOf" srcId="{971559BD-8344-4C8C-830B-53DB4BA229CF}" destId="{D4A75996-300F-4178-80B5-2ADF0F2F8304}" srcOrd="8" destOrd="0" presId="urn:microsoft.com/office/officeart/2005/8/layout/cycle6"/>
    <dgm:cxn modelId="{003109A0-7759-0842-9F5C-0B8DFBA95808}" type="presParOf" srcId="{971559BD-8344-4C8C-830B-53DB4BA229CF}" destId="{9236CC9E-E1EB-457A-AEE9-5A8A7F908455}" srcOrd="9" destOrd="0" presId="urn:microsoft.com/office/officeart/2005/8/layout/cycle6"/>
    <dgm:cxn modelId="{2B87F65D-7350-C448-9166-0F1B8A3C4285}" type="presParOf" srcId="{971559BD-8344-4C8C-830B-53DB4BA229CF}" destId="{88961D92-D928-422A-A45A-F39A80AB26AD}" srcOrd="10" destOrd="0" presId="urn:microsoft.com/office/officeart/2005/8/layout/cycle6"/>
    <dgm:cxn modelId="{A6158E35-C526-7E4A-A52A-D5F3F4B3A3B1}" type="presParOf" srcId="{971559BD-8344-4C8C-830B-53DB4BA229CF}" destId="{0AFC0681-BBF0-438A-9C0B-85076B4598B7}" srcOrd="11" destOrd="0" presId="urn:microsoft.com/office/officeart/2005/8/layout/cycle6"/>
    <dgm:cxn modelId="{C9EF77BE-7BEE-1541-87FC-80675FB1EAAD}" type="presParOf" srcId="{971559BD-8344-4C8C-830B-53DB4BA229CF}" destId="{B2A68E74-6FFC-47B9-9148-FE5A061D2F94}" srcOrd="12" destOrd="0" presId="urn:microsoft.com/office/officeart/2005/8/layout/cycle6"/>
    <dgm:cxn modelId="{224FF9AB-806C-0944-8057-624E870A5CEC}" type="presParOf" srcId="{971559BD-8344-4C8C-830B-53DB4BA229CF}" destId="{69E1F645-8E4D-41D5-B8A3-0A947543FEF4}" srcOrd="13" destOrd="0" presId="urn:microsoft.com/office/officeart/2005/8/layout/cycle6"/>
    <dgm:cxn modelId="{04457E72-0E98-994E-9DEA-EF7B8BB0E7F9}" type="presParOf" srcId="{971559BD-8344-4C8C-830B-53DB4BA229CF}" destId="{C274EA22-76C0-442E-A7A9-8D92595FE3C7}" srcOrd="14" destOrd="0" presId="urn:microsoft.com/office/officeart/2005/8/layout/cycle6"/>
    <dgm:cxn modelId="{7425E434-21D4-9245-A068-152D0FB62CBD}" type="presParOf" srcId="{971559BD-8344-4C8C-830B-53DB4BA229CF}" destId="{E3C4117C-56D4-44CF-8AF6-B6677FDF30D0}" srcOrd="15" destOrd="0" presId="urn:microsoft.com/office/officeart/2005/8/layout/cycle6"/>
    <dgm:cxn modelId="{CFD7BDF3-70D8-D842-A535-7A5BC451F97C}" type="presParOf" srcId="{971559BD-8344-4C8C-830B-53DB4BA229CF}" destId="{092DC2CD-C3F9-4DF9-837C-8B98DE55AF10}" srcOrd="16" destOrd="0" presId="urn:microsoft.com/office/officeart/2005/8/layout/cycle6"/>
    <dgm:cxn modelId="{F7B08250-6023-154A-B959-C8DB63C0ED99}" type="presParOf" srcId="{971559BD-8344-4C8C-830B-53DB4BA229CF}" destId="{8192CF28-3502-4BF3-822E-F3A22EE8A374}" srcOrd="17"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87EF353-0BE3-4046-9F83-A42763F64F6F}" type="doc">
      <dgm:prSet loTypeId="urn:microsoft.com/office/officeart/2005/8/layout/cycle1" loCatId="" qsTypeId="urn:microsoft.com/office/officeart/2005/8/quickstyle/simple4" qsCatId="simple" csTypeId="urn:microsoft.com/office/officeart/2005/8/colors/accent1_2" csCatId="accent1" phldr="1"/>
      <dgm:spPr/>
      <dgm:t>
        <a:bodyPr/>
        <a:lstStyle/>
        <a:p>
          <a:endParaRPr lang="en-US"/>
        </a:p>
      </dgm:t>
    </dgm:pt>
    <dgm:pt modelId="{E3FA3ED9-98A6-AA48-BD8C-4732DB139C94}">
      <dgm:prSet phldrT="[Text]"/>
      <dgm:spPr/>
      <dgm:t>
        <a:bodyPr/>
        <a:lstStyle/>
        <a:p>
          <a:r>
            <a:rPr lang="en-US" dirty="0" smtClean="0"/>
            <a:t>Increase knowledge</a:t>
          </a:r>
          <a:endParaRPr lang="en-US" dirty="0"/>
        </a:p>
      </dgm:t>
    </dgm:pt>
    <dgm:pt modelId="{DBB1BB39-AD76-5A4B-B5E1-6A626E56772F}" type="parTrans" cxnId="{A8AB4C67-24E3-6445-A463-3A91C3B145D0}">
      <dgm:prSet/>
      <dgm:spPr/>
      <dgm:t>
        <a:bodyPr/>
        <a:lstStyle/>
        <a:p>
          <a:endParaRPr lang="en-US"/>
        </a:p>
      </dgm:t>
    </dgm:pt>
    <dgm:pt modelId="{14C28E81-591E-F148-B4BB-6F74C1F0B57D}" type="sibTrans" cxnId="{A8AB4C67-24E3-6445-A463-3A91C3B145D0}">
      <dgm:prSet/>
      <dgm:spPr/>
      <dgm:t>
        <a:bodyPr/>
        <a:lstStyle/>
        <a:p>
          <a:endParaRPr lang="en-US"/>
        </a:p>
      </dgm:t>
    </dgm:pt>
    <dgm:pt modelId="{661F98B9-7556-B840-AAA6-C87B937FAE34}">
      <dgm:prSet phldrT="[Text]"/>
      <dgm:spPr/>
      <dgm:t>
        <a:bodyPr/>
        <a:lstStyle/>
        <a:p>
          <a:r>
            <a:rPr lang="en-US" dirty="0" smtClean="0"/>
            <a:t>Influence attitudes</a:t>
          </a:r>
          <a:endParaRPr lang="en-US" dirty="0"/>
        </a:p>
      </dgm:t>
    </dgm:pt>
    <dgm:pt modelId="{9235402F-4E4C-7B4C-A1A6-6E59FBC9A1E3}" type="parTrans" cxnId="{0B7B0B8B-DDCD-0F4A-8D7D-22BCFDF1B2D7}">
      <dgm:prSet/>
      <dgm:spPr/>
      <dgm:t>
        <a:bodyPr/>
        <a:lstStyle/>
        <a:p>
          <a:endParaRPr lang="en-US"/>
        </a:p>
      </dgm:t>
    </dgm:pt>
    <dgm:pt modelId="{F1018DAF-5088-4545-B425-86D938910FEB}" type="sibTrans" cxnId="{0B7B0B8B-DDCD-0F4A-8D7D-22BCFDF1B2D7}">
      <dgm:prSet/>
      <dgm:spPr/>
      <dgm:t>
        <a:bodyPr/>
        <a:lstStyle/>
        <a:p>
          <a:endParaRPr lang="en-US"/>
        </a:p>
      </dgm:t>
    </dgm:pt>
    <dgm:pt modelId="{5C6BDA6F-5E72-9843-998B-B6E8E28C38BA}">
      <dgm:prSet phldrT="[Text]"/>
      <dgm:spPr/>
      <dgm:t>
        <a:bodyPr/>
        <a:lstStyle/>
        <a:p>
          <a:r>
            <a:rPr lang="en-US" dirty="0" smtClean="0"/>
            <a:t>Improve skills/ performance</a:t>
          </a:r>
          <a:endParaRPr lang="en-US" dirty="0"/>
        </a:p>
      </dgm:t>
    </dgm:pt>
    <dgm:pt modelId="{B5C1C592-D739-1546-B90A-26A89B1C5131}" type="parTrans" cxnId="{F1D7B6C0-C696-EE43-8085-BDEED8CEB872}">
      <dgm:prSet/>
      <dgm:spPr/>
      <dgm:t>
        <a:bodyPr/>
        <a:lstStyle/>
        <a:p>
          <a:endParaRPr lang="en-US"/>
        </a:p>
      </dgm:t>
    </dgm:pt>
    <dgm:pt modelId="{DE32C4A3-D491-4747-B919-E19DCB682012}" type="sibTrans" cxnId="{F1D7B6C0-C696-EE43-8085-BDEED8CEB872}">
      <dgm:prSet/>
      <dgm:spPr/>
      <dgm:t>
        <a:bodyPr/>
        <a:lstStyle/>
        <a:p>
          <a:endParaRPr lang="en-US"/>
        </a:p>
      </dgm:t>
    </dgm:pt>
    <dgm:pt modelId="{2E7F312E-17A3-A741-9D55-4B38954317CE}" type="pres">
      <dgm:prSet presAssocID="{587EF353-0BE3-4046-9F83-A42763F64F6F}" presName="cycle" presStyleCnt="0">
        <dgm:presLayoutVars>
          <dgm:dir/>
          <dgm:resizeHandles val="exact"/>
        </dgm:presLayoutVars>
      </dgm:prSet>
      <dgm:spPr/>
      <dgm:t>
        <a:bodyPr/>
        <a:lstStyle/>
        <a:p>
          <a:endParaRPr lang="en-US"/>
        </a:p>
      </dgm:t>
    </dgm:pt>
    <dgm:pt modelId="{69C7D530-1D92-8A41-A29A-C6CE8DB6AB5F}" type="pres">
      <dgm:prSet presAssocID="{E3FA3ED9-98A6-AA48-BD8C-4732DB139C94}" presName="dummy" presStyleCnt="0"/>
      <dgm:spPr/>
    </dgm:pt>
    <dgm:pt modelId="{1E586AFE-E7C1-6443-8C68-D7D04E58AFBC}" type="pres">
      <dgm:prSet presAssocID="{E3FA3ED9-98A6-AA48-BD8C-4732DB139C94}" presName="node" presStyleLbl="revTx" presStyleIdx="0" presStyleCnt="3">
        <dgm:presLayoutVars>
          <dgm:bulletEnabled val="1"/>
        </dgm:presLayoutVars>
      </dgm:prSet>
      <dgm:spPr/>
      <dgm:t>
        <a:bodyPr/>
        <a:lstStyle/>
        <a:p>
          <a:endParaRPr lang="en-US"/>
        </a:p>
      </dgm:t>
    </dgm:pt>
    <dgm:pt modelId="{B4028CA5-0262-C741-A3B1-1C928FFE6C9B}" type="pres">
      <dgm:prSet presAssocID="{14C28E81-591E-F148-B4BB-6F74C1F0B57D}" presName="sibTrans" presStyleLbl="node1" presStyleIdx="0" presStyleCnt="3"/>
      <dgm:spPr/>
      <dgm:t>
        <a:bodyPr/>
        <a:lstStyle/>
        <a:p>
          <a:endParaRPr lang="en-US"/>
        </a:p>
      </dgm:t>
    </dgm:pt>
    <dgm:pt modelId="{6B3842F9-1DF5-844A-8692-EF7455A03511}" type="pres">
      <dgm:prSet presAssocID="{661F98B9-7556-B840-AAA6-C87B937FAE34}" presName="dummy" presStyleCnt="0"/>
      <dgm:spPr/>
    </dgm:pt>
    <dgm:pt modelId="{34B27135-2288-FD48-A6B5-FC71B3AB6447}" type="pres">
      <dgm:prSet presAssocID="{661F98B9-7556-B840-AAA6-C87B937FAE34}" presName="node" presStyleLbl="revTx" presStyleIdx="1" presStyleCnt="3">
        <dgm:presLayoutVars>
          <dgm:bulletEnabled val="1"/>
        </dgm:presLayoutVars>
      </dgm:prSet>
      <dgm:spPr/>
      <dgm:t>
        <a:bodyPr/>
        <a:lstStyle/>
        <a:p>
          <a:endParaRPr lang="en-US"/>
        </a:p>
      </dgm:t>
    </dgm:pt>
    <dgm:pt modelId="{76766861-B27C-9948-BDA8-4D9597D7DD7E}" type="pres">
      <dgm:prSet presAssocID="{F1018DAF-5088-4545-B425-86D938910FEB}" presName="sibTrans" presStyleLbl="node1" presStyleIdx="1" presStyleCnt="3"/>
      <dgm:spPr/>
      <dgm:t>
        <a:bodyPr/>
        <a:lstStyle/>
        <a:p>
          <a:endParaRPr lang="en-US"/>
        </a:p>
      </dgm:t>
    </dgm:pt>
    <dgm:pt modelId="{2FA1E0F5-170F-7548-ABAE-E0FD1CE8AD87}" type="pres">
      <dgm:prSet presAssocID="{5C6BDA6F-5E72-9843-998B-B6E8E28C38BA}" presName="dummy" presStyleCnt="0"/>
      <dgm:spPr/>
    </dgm:pt>
    <dgm:pt modelId="{F0E88212-9924-7049-8CD2-43FBDCC640D3}" type="pres">
      <dgm:prSet presAssocID="{5C6BDA6F-5E72-9843-998B-B6E8E28C38BA}" presName="node" presStyleLbl="revTx" presStyleIdx="2" presStyleCnt="3">
        <dgm:presLayoutVars>
          <dgm:bulletEnabled val="1"/>
        </dgm:presLayoutVars>
      </dgm:prSet>
      <dgm:spPr/>
      <dgm:t>
        <a:bodyPr/>
        <a:lstStyle/>
        <a:p>
          <a:endParaRPr lang="en-US"/>
        </a:p>
      </dgm:t>
    </dgm:pt>
    <dgm:pt modelId="{1C0710E7-9A7F-A64E-94EE-E352ED4AFF15}" type="pres">
      <dgm:prSet presAssocID="{DE32C4A3-D491-4747-B919-E19DCB682012}" presName="sibTrans" presStyleLbl="node1" presStyleIdx="2" presStyleCnt="3"/>
      <dgm:spPr/>
      <dgm:t>
        <a:bodyPr/>
        <a:lstStyle/>
        <a:p>
          <a:endParaRPr lang="en-US"/>
        </a:p>
      </dgm:t>
    </dgm:pt>
  </dgm:ptLst>
  <dgm:cxnLst>
    <dgm:cxn modelId="{853BA706-65AA-7248-8538-37C5F178D148}" type="presOf" srcId="{E3FA3ED9-98A6-AA48-BD8C-4732DB139C94}" destId="{1E586AFE-E7C1-6443-8C68-D7D04E58AFBC}" srcOrd="0" destOrd="0" presId="urn:microsoft.com/office/officeart/2005/8/layout/cycle1"/>
    <dgm:cxn modelId="{0B7B0B8B-DDCD-0F4A-8D7D-22BCFDF1B2D7}" srcId="{587EF353-0BE3-4046-9F83-A42763F64F6F}" destId="{661F98B9-7556-B840-AAA6-C87B937FAE34}" srcOrd="1" destOrd="0" parTransId="{9235402F-4E4C-7B4C-A1A6-6E59FBC9A1E3}" sibTransId="{F1018DAF-5088-4545-B425-86D938910FEB}"/>
    <dgm:cxn modelId="{F1D7B6C0-C696-EE43-8085-BDEED8CEB872}" srcId="{587EF353-0BE3-4046-9F83-A42763F64F6F}" destId="{5C6BDA6F-5E72-9843-998B-B6E8E28C38BA}" srcOrd="2" destOrd="0" parTransId="{B5C1C592-D739-1546-B90A-26A89B1C5131}" sibTransId="{DE32C4A3-D491-4747-B919-E19DCB682012}"/>
    <dgm:cxn modelId="{6FBCDCC5-F98C-384F-B1E7-1CCE3DB1DF16}" type="presOf" srcId="{587EF353-0BE3-4046-9F83-A42763F64F6F}" destId="{2E7F312E-17A3-A741-9D55-4B38954317CE}" srcOrd="0" destOrd="0" presId="urn:microsoft.com/office/officeart/2005/8/layout/cycle1"/>
    <dgm:cxn modelId="{2E268A48-4613-E145-A830-AEF9661CB2E8}" type="presOf" srcId="{661F98B9-7556-B840-AAA6-C87B937FAE34}" destId="{34B27135-2288-FD48-A6B5-FC71B3AB6447}" srcOrd="0" destOrd="0" presId="urn:microsoft.com/office/officeart/2005/8/layout/cycle1"/>
    <dgm:cxn modelId="{A8AB4C67-24E3-6445-A463-3A91C3B145D0}" srcId="{587EF353-0BE3-4046-9F83-A42763F64F6F}" destId="{E3FA3ED9-98A6-AA48-BD8C-4732DB139C94}" srcOrd="0" destOrd="0" parTransId="{DBB1BB39-AD76-5A4B-B5E1-6A626E56772F}" sibTransId="{14C28E81-591E-F148-B4BB-6F74C1F0B57D}"/>
    <dgm:cxn modelId="{D7B32294-CD27-8C43-90BF-B56F3D873AB0}" type="presOf" srcId="{DE32C4A3-D491-4747-B919-E19DCB682012}" destId="{1C0710E7-9A7F-A64E-94EE-E352ED4AFF15}" srcOrd="0" destOrd="0" presId="urn:microsoft.com/office/officeart/2005/8/layout/cycle1"/>
    <dgm:cxn modelId="{B44F3E9C-540E-7F41-9BA0-2537D51A1DE8}" type="presOf" srcId="{5C6BDA6F-5E72-9843-998B-B6E8E28C38BA}" destId="{F0E88212-9924-7049-8CD2-43FBDCC640D3}" srcOrd="0" destOrd="0" presId="urn:microsoft.com/office/officeart/2005/8/layout/cycle1"/>
    <dgm:cxn modelId="{B146C4E0-8DA2-E94B-A07D-F7F195E8E154}" type="presOf" srcId="{F1018DAF-5088-4545-B425-86D938910FEB}" destId="{76766861-B27C-9948-BDA8-4D9597D7DD7E}" srcOrd="0" destOrd="0" presId="urn:microsoft.com/office/officeart/2005/8/layout/cycle1"/>
    <dgm:cxn modelId="{0ABE4A16-A754-F94A-BD23-BA8CB4E0651A}" type="presOf" srcId="{14C28E81-591E-F148-B4BB-6F74C1F0B57D}" destId="{B4028CA5-0262-C741-A3B1-1C928FFE6C9B}" srcOrd="0" destOrd="0" presId="urn:microsoft.com/office/officeart/2005/8/layout/cycle1"/>
    <dgm:cxn modelId="{6C3EAB99-D388-4142-9E40-9C6B64D76635}" type="presParOf" srcId="{2E7F312E-17A3-A741-9D55-4B38954317CE}" destId="{69C7D530-1D92-8A41-A29A-C6CE8DB6AB5F}" srcOrd="0" destOrd="0" presId="urn:microsoft.com/office/officeart/2005/8/layout/cycle1"/>
    <dgm:cxn modelId="{D75ECB29-1801-094E-8128-F49E0CB19A93}" type="presParOf" srcId="{2E7F312E-17A3-A741-9D55-4B38954317CE}" destId="{1E586AFE-E7C1-6443-8C68-D7D04E58AFBC}" srcOrd="1" destOrd="0" presId="urn:microsoft.com/office/officeart/2005/8/layout/cycle1"/>
    <dgm:cxn modelId="{6C67DFD7-6C09-AE4F-83FC-F85AEB063066}" type="presParOf" srcId="{2E7F312E-17A3-A741-9D55-4B38954317CE}" destId="{B4028CA5-0262-C741-A3B1-1C928FFE6C9B}" srcOrd="2" destOrd="0" presId="urn:microsoft.com/office/officeart/2005/8/layout/cycle1"/>
    <dgm:cxn modelId="{4C9DF258-CF26-3040-8AE8-09DA50642B42}" type="presParOf" srcId="{2E7F312E-17A3-A741-9D55-4B38954317CE}" destId="{6B3842F9-1DF5-844A-8692-EF7455A03511}" srcOrd="3" destOrd="0" presId="urn:microsoft.com/office/officeart/2005/8/layout/cycle1"/>
    <dgm:cxn modelId="{8183F358-6DEC-7F41-B71E-108BAD1F0247}" type="presParOf" srcId="{2E7F312E-17A3-A741-9D55-4B38954317CE}" destId="{34B27135-2288-FD48-A6B5-FC71B3AB6447}" srcOrd="4" destOrd="0" presId="urn:microsoft.com/office/officeart/2005/8/layout/cycle1"/>
    <dgm:cxn modelId="{BD836720-156D-2F47-B954-56AFFF66319F}" type="presParOf" srcId="{2E7F312E-17A3-A741-9D55-4B38954317CE}" destId="{76766861-B27C-9948-BDA8-4D9597D7DD7E}" srcOrd="5" destOrd="0" presId="urn:microsoft.com/office/officeart/2005/8/layout/cycle1"/>
    <dgm:cxn modelId="{36F95BA4-2FF5-C346-A5C1-B05CF6BFA41A}" type="presParOf" srcId="{2E7F312E-17A3-A741-9D55-4B38954317CE}" destId="{2FA1E0F5-170F-7548-ABAE-E0FD1CE8AD87}" srcOrd="6" destOrd="0" presId="urn:microsoft.com/office/officeart/2005/8/layout/cycle1"/>
    <dgm:cxn modelId="{24B73E0A-BE59-F047-A7EE-227940FE47F4}" type="presParOf" srcId="{2E7F312E-17A3-A741-9D55-4B38954317CE}" destId="{F0E88212-9924-7049-8CD2-43FBDCC640D3}" srcOrd="7" destOrd="0" presId="urn:microsoft.com/office/officeart/2005/8/layout/cycle1"/>
    <dgm:cxn modelId="{B3AEA656-B68D-AB4F-AB24-2A87D36028F0}" type="presParOf" srcId="{2E7F312E-17A3-A741-9D55-4B38954317CE}" destId="{1C0710E7-9A7F-A64E-94EE-E352ED4AFF15}" srcOrd="8"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6526A30-A5FA-5B49-8701-DD2714476977}" type="doc">
      <dgm:prSet loTypeId="urn:microsoft.com/office/officeart/2005/8/layout/arrow5" loCatId="" qsTypeId="urn:microsoft.com/office/officeart/2005/8/quickstyle/simple4" qsCatId="simple" csTypeId="urn:microsoft.com/office/officeart/2005/8/colors/accent1_2" csCatId="accent1" phldr="1"/>
      <dgm:spPr/>
      <dgm:t>
        <a:bodyPr/>
        <a:lstStyle/>
        <a:p>
          <a:endParaRPr lang="en-US"/>
        </a:p>
      </dgm:t>
    </dgm:pt>
    <dgm:pt modelId="{EAA4C05C-8D3B-B640-AA20-DA2A739BE037}">
      <dgm:prSet phldrT="[Text]"/>
      <dgm:spPr/>
      <dgm:t>
        <a:bodyPr/>
        <a:lstStyle/>
        <a:p>
          <a:r>
            <a:rPr lang="en-US" dirty="0" smtClean="0"/>
            <a:t>Experiences</a:t>
          </a:r>
          <a:endParaRPr lang="en-US" dirty="0"/>
        </a:p>
      </dgm:t>
    </dgm:pt>
    <dgm:pt modelId="{F43359D2-B8E6-A246-9884-429400D16778}" type="parTrans" cxnId="{E248261E-EA2A-164B-8C2C-3C89AE4F4426}">
      <dgm:prSet/>
      <dgm:spPr/>
      <dgm:t>
        <a:bodyPr/>
        <a:lstStyle/>
        <a:p>
          <a:endParaRPr lang="en-US"/>
        </a:p>
      </dgm:t>
    </dgm:pt>
    <dgm:pt modelId="{FB167F93-8617-9349-93BC-C5AA5C68A5F4}" type="sibTrans" cxnId="{E248261E-EA2A-164B-8C2C-3C89AE4F4426}">
      <dgm:prSet/>
      <dgm:spPr/>
      <dgm:t>
        <a:bodyPr/>
        <a:lstStyle/>
        <a:p>
          <a:endParaRPr lang="en-US"/>
        </a:p>
      </dgm:t>
    </dgm:pt>
    <dgm:pt modelId="{3F57CE0F-2F63-1E4D-876D-7E236944BA6B}">
      <dgm:prSet phldrT="[Text]"/>
      <dgm:spPr/>
      <dgm:t>
        <a:bodyPr/>
        <a:lstStyle/>
        <a:p>
          <a:r>
            <a:rPr lang="en-US" dirty="0" smtClean="0"/>
            <a:t>New knowledge</a:t>
          </a:r>
          <a:endParaRPr lang="en-US" dirty="0"/>
        </a:p>
      </dgm:t>
    </dgm:pt>
    <dgm:pt modelId="{9ADE569A-58BF-6C42-90B3-22FDE1931003}" type="parTrans" cxnId="{DE64948C-19A0-E34A-9C40-67763830C374}">
      <dgm:prSet/>
      <dgm:spPr/>
      <dgm:t>
        <a:bodyPr/>
        <a:lstStyle/>
        <a:p>
          <a:endParaRPr lang="en-US"/>
        </a:p>
      </dgm:t>
    </dgm:pt>
    <dgm:pt modelId="{33AEAFC5-ECB1-1949-9E9B-7613A5957F9F}" type="sibTrans" cxnId="{DE64948C-19A0-E34A-9C40-67763830C374}">
      <dgm:prSet/>
      <dgm:spPr/>
      <dgm:t>
        <a:bodyPr/>
        <a:lstStyle/>
        <a:p>
          <a:endParaRPr lang="en-US"/>
        </a:p>
      </dgm:t>
    </dgm:pt>
    <dgm:pt modelId="{857C63EE-71AD-5D43-9021-173D78C7CBFF}" type="pres">
      <dgm:prSet presAssocID="{76526A30-A5FA-5B49-8701-DD2714476977}" presName="diagram" presStyleCnt="0">
        <dgm:presLayoutVars>
          <dgm:dir/>
          <dgm:resizeHandles val="exact"/>
        </dgm:presLayoutVars>
      </dgm:prSet>
      <dgm:spPr/>
      <dgm:t>
        <a:bodyPr/>
        <a:lstStyle/>
        <a:p>
          <a:endParaRPr lang="en-US"/>
        </a:p>
      </dgm:t>
    </dgm:pt>
    <dgm:pt modelId="{D6605BE1-2566-0C41-891C-995856897F18}" type="pres">
      <dgm:prSet presAssocID="{EAA4C05C-8D3B-B640-AA20-DA2A739BE037}" presName="arrow" presStyleLbl="node1" presStyleIdx="0" presStyleCnt="2">
        <dgm:presLayoutVars>
          <dgm:bulletEnabled val="1"/>
        </dgm:presLayoutVars>
      </dgm:prSet>
      <dgm:spPr/>
      <dgm:t>
        <a:bodyPr/>
        <a:lstStyle/>
        <a:p>
          <a:endParaRPr lang="en-US"/>
        </a:p>
      </dgm:t>
    </dgm:pt>
    <dgm:pt modelId="{9153249F-F250-FB43-9E04-D71EC4C3D2E7}" type="pres">
      <dgm:prSet presAssocID="{3F57CE0F-2F63-1E4D-876D-7E236944BA6B}" presName="arrow" presStyleLbl="node1" presStyleIdx="1" presStyleCnt="2">
        <dgm:presLayoutVars>
          <dgm:bulletEnabled val="1"/>
        </dgm:presLayoutVars>
      </dgm:prSet>
      <dgm:spPr/>
      <dgm:t>
        <a:bodyPr/>
        <a:lstStyle/>
        <a:p>
          <a:endParaRPr lang="en-US"/>
        </a:p>
      </dgm:t>
    </dgm:pt>
  </dgm:ptLst>
  <dgm:cxnLst>
    <dgm:cxn modelId="{9D1EFAFD-9D75-EA41-A383-55E670574913}" type="presOf" srcId="{76526A30-A5FA-5B49-8701-DD2714476977}" destId="{857C63EE-71AD-5D43-9021-173D78C7CBFF}" srcOrd="0" destOrd="0" presId="urn:microsoft.com/office/officeart/2005/8/layout/arrow5"/>
    <dgm:cxn modelId="{EDD5E2AA-3D10-304B-B975-9D0B62EB5A65}" type="presOf" srcId="{EAA4C05C-8D3B-B640-AA20-DA2A739BE037}" destId="{D6605BE1-2566-0C41-891C-995856897F18}" srcOrd="0" destOrd="0" presId="urn:microsoft.com/office/officeart/2005/8/layout/arrow5"/>
    <dgm:cxn modelId="{AE78F371-EC4F-184A-9B65-1A94015E4123}" type="presOf" srcId="{3F57CE0F-2F63-1E4D-876D-7E236944BA6B}" destId="{9153249F-F250-FB43-9E04-D71EC4C3D2E7}" srcOrd="0" destOrd="0" presId="urn:microsoft.com/office/officeart/2005/8/layout/arrow5"/>
    <dgm:cxn modelId="{E248261E-EA2A-164B-8C2C-3C89AE4F4426}" srcId="{76526A30-A5FA-5B49-8701-DD2714476977}" destId="{EAA4C05C-8D3B-B640-AA20-DA2A739BE037}" srcOrd="0" destOrd="0" parTransId="{F43359D2-B8E6-A246-9884-429400D16778}" sibTransId="{FB167F93-8617-9349-93BC-C5AA5C68A5F4}"/>
    <dgm:cxn modelId="{DE64948C-19A0-E34A-9C40-67763830C374}" srcId="{76526A30-A5FA-5B49-8701-DD2714476977}" destId="{3F57CE0F-2F63-1E4D-876D-7E236944BA6B}" srcOrd="1" destOrd="0" parTransId="{9ADE569A-58BF-6C42-90B3-22FDE1931003}" sibTransId="{33AEAFC5-ECB1-1949-9E9B-7613A5957F9F}"/>
    <dgm:cxn modelId="{F303FB3A-E39B-F64D-8830-3F8D36CB6A65}" type="presParOf" srcId="{857C63EE-71AD-5D43-9021-173D78C7CBFF}" destId="{D6605BE1-2566-0C41-891C-995856897F18}" srcOrd="0" destOrd="0" presId="urn:microsoft.com/office/officeart/2005/8/layout/arrow5"/>
    <dgm:cxn modelId="{79A552FA-2726-F743-912A-70D728AAB8BD}" type="presParOf" srcId="{857C63EE-71AD-5D43-9021-173D78C7CBFF}" destId="{9153249F-F250-FB43-9E04-D71EC4C3D2E7}" srcOrd="1" destOrd="0" presId="urn:microsoft.com/office/officeart/2005/8/layout/arrow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19607A2-BD02-074C-AA52-E640A041CEE4}" type="doc">
      <dgm:prSet loTypeId="urn:microsoft.com/office/officeart/2005/8/layout/hProcess9" loCatId="" qsTypeId="urn:microsoft.com/office/officeart/2005/8/quickstyle/simple4" qsCatId="simple" csTypeId="urn:microsoft.com/office/officeart/2005/8/colors/accent1_2" csCatId="accent1" phldr="1"/>
      <dgm:spPr/>
    </dgm:pt>
    <dgm:pt modelId="{28DA0402-617B-FB4A-A915-A90EA61951F9}">
      <dgm:prSet phldrT="[Text]"/>
      <dgm:spPr/>
      <dgm:t>
        <a:bodyPr/>
        <a:lstStyle/>
        <a:p>
          <a:r>
            <a:rPr lang="en-US" dirty="0" smtClean="0">
              <a:solidFill>
                <a:schemeClr val="tx2">
                  <a:lumMod val="95000"/>
                  <a:lumOff val="5000"/>
                </a:schemeClr>
              </a:solidFill>
            </a:rPr>
            <a:t>New job/process</a:t>
          </a:r>
          <a:endParaRPr lang="en-US" dirty="0">
            <a:solidFill>
              <a:schemeClr val="tx2">
                <a:lumMod val="95000"/>
                <a:lumOff val="5000"/>
              </a:schemeClr>
            </a:solidFill>
          </a:endParaRPr>
        </a:p>
      </dgm:t>
    </dgm:pt>
    <dgm:pt modelId="{1E9282C5-618D-CC41-BE27-FAFA40FB6402}" type="parTrans" cxnId="{DA086669-49EB-E547-B44C-DD48BF504B01}">
      <dgm:prSet/>
      <dgm:spPr/>
      <dgm:t>
        <a:bodyPr/>
        <a:lstStyle/>
        <a:p>
          <a:endParaRPr lang="en-US"/>
        </a:p>
      </dgm:t>
    </dgm:pt>
    <dgm:pt modelId="{06B8E0A5-BFDB-B74A-8FF8-F339C4DA8D57}" type="sibTrans" cxnId="{DA086669-49EB-E547-B44C-DD48BF504B01}">
      <dgm:prSet/>
      <dgm:spPr/>
      <dgm:t>
        <a:bodyPr/>
        <a:lstStyle/>
        <a:p>
          <a:endParaRPr lang="en-US"/>
        </a:p>
      </dgm:t>
    </dgm:pt>
    <dgm:pt modelId="{8D0AE909-EE2E-0046-A5B9-5C46194933E4}">
      <dgm:prSet phldrT="[Text]"/>
      <dgm:spPr/>
      <dgm:t>
        <a:bodyPr/>
        <a:lstStyle/>
        <a:p>
          <a:r>
            <a:rPr lang="en-US" dirty="0" smtClean="0">
              <a:solidFill>
                <a:schemeClr val="tx2">
                  <a:lumMod val="95000"/>
                  <a:lumOff val="5000"/>
                </a:schemeClr>
              </a:solidFill>
            </a:rPr>
            <a:t>Motivation</a:t>
          </a:r>
          <a:endParaRPr lang="en-US" dirty="0">
            <a:solidFill>
              <a:schemeClr val="tx2">
                <a:lumMod val="95000"/>
                <a:lumOff val="5000"/>
              </a:schemeClr>
            </a:solidFill>
          </a:endParaRPr>
        </a:p>
      </dgm:t>
    </dgm:pt>
    <dgm:pt modelId="{637A2135-4E06-1544-8F56-2F42EC8B5587}" type="parTrans" cxnId="{914BCB1A-558D-EF4C-A8EA-6373281D4F72}">
      <dgm:prSet/>
      <dgm:spPr/>
      <dgm:t>
        <a:bodyPr/>
        <a:lstStyle/>
        <a:p>
          <a:endParaRPr lang="en-US"/>
        </a:p>
      </dgm:t>
    </dgm:pt>
    <dgm:pt modelId="{DC25FC53-BA9E-BB42-BEBA-3885C7917A02}" type="sibTrans" cxnId="{914BCB1A-558D-EF4C-A8EA-6373281D4F72}">
      <dgm:prSet/>
      <dgm:spPr/>
      <dgm:t>
        <a:bodyPr/>
        <a:lstStyle/>
        <a:p>
          <a:endParaRPr lang="en-US"/>
        </a:p>
      </dgm:t>
    </dgm:pt>
    <dgm:pt modelId="{DC15B313-EE8D-9E41-ACFE-27628913C322}">
      <dgm:prSet phldrT="[Text]"/>
      <dgm:spPr/>
      <dgm:t>
        <a:bodyPr/>
        <a:lstStyle/>
        <a:p>
          <a:r>
            <a:rPr lang="en-US" dirty="0" smtClean="0">
              <a:solidFill>
                <a:schemeClr val="tx2">
                  <a:lumMod val="95000"/>
                  <a:lumOff val="5000"/>
                </a:schemeClr>
              </a:solidFill>
            </a:rPr>
            <a:t>Knowledge retention</a:t>
          </a:r>
          <a:endParaRPr lang="en-US" dirty="0">
            <a:solidFill>
              <a:schemeClr val="tx2">
                <a:lumMod val="95000"/>
                <a:lumOff val="5000"/>
              </a:schemeClr>
            </a:solidFill>
          </a:endParaRPr>
        </a:p>
      </dgm:t>
    </dgm:pt>
    <dgm:pt modelId="{878D05C3-433C-0541-9624-FBB0378D7FCC}" type="parTrans" cxnId="{58FBA1EC-B84D-F346-A451-270FE7FCEB67}">
      <dgm:prSet/>
      <dgm:spPr/>
      <dgm:t>
        <a:bodyPr/>
        <a:lstStyle/>
        <a:p>
          <a:endParaRPr lang="en-US"/>
        </a:p>
      </dgm:t>
    </dgm:pt>
    <dgm:pt modelId="{7B53D217-9084-B14A-9C19-5D9415A78F42}" type="sibTrans" cxnId="{58FBA1EC-B84D-F346-A451-270FE7FCEB67}">
      <dgm:prSet/>
      <dgm:spPr/>
      <dgm:t>
        <a:bodyPr/>
        <a:lstStyle/>
        <a:p>
          <a:endParaRPr lang="en-US"/>
        </a:p>
      </dgm:t>
    </dgm:pt>
    <dgm:pt modelId="{F611011A-089D-7F4C-8C56-A2C79FD157B0}" type="pres">
      <dgm:prSet presAssocID="{B19607A2-BD02-074C-AA52-E640A041CEE4}" presName="CompostProcess" presStyleCnt="0">
        <dgm:presLayoutVars>
          <dgm:dir/>
          <dgm:resizeHandles val="exact"/>
        </dgm:presLayoutVars>
      </dgm:prSet>
      <dgm:spPr/>
    </dgm:pt>
    <dgm:pt modelId="{A7BA6CDF-E54D-D145-8A08-F88B50098999}" type="pres">
      <dgm:prSet presAssocID="{B19607A2-BD02-074C-AA52-E640A041CEE4}" presName="arrow" presStyleLbl="bgShp" presStyleIdx="0" presStyleCnt="1" custLinFactNeighborX="1471" custLinFactNeighborY="-5208"/>
      <dgm:spPr/>
    </dgm:pt>
    <dgm:pt modelId="{E669215F-B9C8-154D-9915-FE22FD550917}" type="pres">
      <dgm:prSet presAssocID="{B19607A2-BD02-074C-AA52-E640A041CEE4}" presName="linearProcess" presStyleCnt="0"/>
      <dgm:spPr/>
    </dgm:pt>
    <dgm:pt modelId="{1D2C57FD-6C80-AA49-B19C-336DEAD170F7}" type="pres">
      <dgm:prSet presAssocID="{28DA0402-617B-FB4A-A915-A90EA61951F9}" presName="textNode" presStyleLbl="node1" presStyleIdx="0" presStyleCnt="3">
        <dgm:presLayoutVars>
          <dgm:bulletEnabled val="1"/>
        </dgm:presLayoutVars>
      </dgm:prSet>
      <dgm:spPr/>
      <dgm:t>
        <a:bodyPr/>
        <a:lstStyle/>
        <a:p>
          <a:endParaRPr lang="en-US"/>
        </a:p>
      </dgm:t>
    </dgm:pt>
    <dgm:pt modelId="{9F407DA2-1A5D-A842-8BEF-B2B9640CBADF}" type="pres">
      <dgm:prSet presAssocID="{06B8E0A5-BFDB-B74A-8FF8-F339C4DA8D57}" presName="sibTrans" presStyleCnt="0"/>
      <dgm:spPr/>
    </dgm:pt>
    <dgm:pt modelId="{72929970-2D2A-EA48-AA94-44F68CD308BA}" type="pres">
      <dgm:prSet presAssocID="{8D0AE909-EE2E-0046-A5B9-5C46194933E4}" presName="textNode" presStyleLbl="node1" presStyleIdx="1" presStyleCnt="3">
        <dgm:presLayoutVars>
          <dgm:bulletEnabled val="1"/>
        </dgm:presLayoutVars>
      </dgm:prSet>
      <dgm:spPr/>
      <dgm:t>
        <a:bodyPr/>
        <a:lstStyle/>
        <a:p>
          <a:endParaRPr lang="en-US"/>
        </a:p>
      </dgm:t>
    </dgm:pt>
    <dgm:pt modelId="{F72B2ABE-DAD9-AF44-A69B-18EF9FE2FAD3}" type="pres">
      <dgm:prSet presAssocID="{DC25FC53-BA9E-BB42-BEBA-3885C7917A02}" presName="sibTrans" presStyleCnt="0"/>
      <dgm:spPr/>
    </dgm:pt>
    <dgm:pt modelId="{DF238CA5-D001-CD42-A6D3-F9BE9569BB0D}" type="pres">
      <dgm:prSet presAssocID="{DC15B313-EE8D-9E41-ACFE-27628913C322}" presName="textNode" presStyleLbl="node1" presStyleIdx="2" presStyleCnt="3">
        <dgm:presLayoutVars>
          <dgm:bulletEnabled val="1"/>
        </dgm:presLayoutVars>
      </dgm:prSet>
      <dgm:spPr/>
      <dgm:t>
        <a:bodyPr/>
        <a:lstStyle/>
        <a:p>
          <a:endParaRPr lang="en-US"/>
        </a:p>
      </dgm:t>
    </dgm:pt>
  </dgm:ptLst>
  <dgm:cxnLst>
    <dgm:cxn modelId="{32EDD5E6-69F0-A148-B819-53AD2CF2A412}" type="presOf" srcId="{8D0AE909-EE2E-0046-A5B9-5C46194933E4}" destId="{72929970-2D2A-EA48-AA94-44F68CD308BA}" srcOrd="0" destOrd="0" presId="urn:microsoft.com/office/officeart/2005/8/layout/hProcess9"/>
    <dgm:cxn modelId="{B3149DD9-C3C2-2045-8F53-A14008DE9AB9}" type="presOf" srcId="{DC15B313-EE8D-9E41-ACFE-27628913C322}" destId="{DF238CA5-D001-CD42-A6D3-F9BE9569BB0D}" srcOrd="0" destOrd="0" presId="urn:microsoft.com/office/officeart/2005/8/layout/hProcess9"/>
    <dgm:cxn modelId="{52F76B23-E94F-C84A-AACE-BEF6FAB7B138}" type="presOf" srcId="{28DA0402-617B-FB4A-A915-A90EA61951F9}" destId="{1D2C57FD-6C80-AA49-B19C-336DEAD170F7}" srcOrd="0" destOrd="0" presId="urn:microsoft.com/office/officeart/2005/8/layout/hProcess9"/>
    <dgm:cxn modelId="{DA086669-49EB-E547-B44C-DD48BF504B01}" srcId="{B19607A2-BD02-074C-AA52-E640A041CEE4}" destId="{28DA0402-617B-FB4A-A915-A90EA61951F9}" srcOrd="0" destOrd="0" parTransId="{1E9282C5-618D-CC41-BE27-FAFA40FB6402}" sibTransId="{06B8E0A5-BFDB-B74A-8FF8-F339C4DA8D57}"/>
    <dgm:cxn modelId="{F8B8D7FD-F2CD-7841-9B0F-58C5253BB080}" type="presOf" srcId="{B19607A2-BD02-074C-AA52-E640A041CEE4}" destId="{F611011A-089D-7F4C-8C56-A2C79FD157B0}" srcOrd="0" destOrd="0" presId="urn:microsoft.com/office/officeart/2005/8/layout/hProcess9"/>
    <dgm:cxn modelId="{58FBA1EC-B84D-F346-A451-270FE7FCEB67}" srcId="{B19607A2-BD02-074C-AA52-E640A041CEE4}" destId="{DC15B313-EE8D-9E41-ACFE-27628913C322}" srcOrd="2" destOrd="0" parTransId="{878D05C3-433C-0541-9624-FBB0378D7FCC}" sibTransId="{7B53D217-9084-B14A-9C19-5D9415A78F42}"/>
    <dgm:cxn modelId="{914BCB1A-558D-EF4C-A8EA-6373281D4F72}" srcId="{B19607A2-BD02-074C-AA52-E640A041CEE4}" destId="{8D0AE909-EE2E-0046-A5B9-5C46194933E4}" srcOrd="1" destOrd="0" parTransId="{637A2135-4E06-1544-8F56-2F42EC8B5587}" sibTransId="{DC25FC53-BA9E-BB42-BEBA-3885C7917A02}"/>
    <dgm:cxn modelId="{66DFD141-17E5-984E-8866-98953A78B071}" type="presParOf" srcId="{F611011A-089D-7F4C-8C56-A2C79FD157B0}" destId="{A7BA6CDF-E54D-D145-8A08-F88B50098999}" srcOrd="0" destOrd="0" presId="urn:microsoft.com/office/officeart/2005/8/layout/hProcess9"/>
    <dgm:cxn modelId="{8D618A3B-9E10-A94E-A37A-64D51C85FD78}" type="presParOf" srcId="{F611011A-089D-7F4C-8C56-A2C79FD157B0}" destId="{E669215F-B9C8-154D-9915-FE22FD550917}" srcOrd="1" destOrd="0" presId="urn:microsoft.com/office/officeart/2005/8/layout/hProcess9"/>
    <dgm:cxn modelId="{9FE2F260-898E-3743-97C1-4AC7787EBEE6}" type="presParOf" srcId="{E669215F-B9C8-154D-9915-FE22FD550917}" destId="{1D2C57FD-6C80-AA49-B19C-336DEAD170F7}" srcOrd="0" destOrd="0" presId="urn:microsoft.com/office/officeart/2005/8/layout/hProcess9"/>
    <dgm:cxn modelId="{4A384703-205D-5B47-B898-AB5F58AAB439}" type="presParOf" srcId="{E669215F-B9C8-154D-9915-FE22FD550917}" destId="{9F407DA2-1A5D-A842-8BEF-B2B9640CBADF}" srcOrd="1" destOrd="0" presId="urn:microsoft.com/office/officeart/2005/8/layout/hProcess9"/>
    <dgm:cxn modelId="{81F6AFE8-C33D-E84A-A437-70AE8E63BD23}" type="presParOf" srcId="{E669215F-B9C8-154D-9915-FE22FD550917}" destId="{72929970-2D2A-EA48-AA94-44F68CD308BA}" srcOrd="2" destOrd="0" presId="urn:microsoft.com/office/officeart/2005/8/layout/hProcess9"/>
    <dgm:cxn modelId="{051615AA-4B52-774A-B4E4-A89BF38FF6BF}" type="presParOf" srcId="{E669215F-B9C8-154D-9915-FE22FD550917}" destId="{F72B2ABE-DAD9-AF44-A69B-18EF9FE2FAD3}" srcOrd="3" destOrd="0" presId="urn:microsoft.com/office/officeart/2005/8/layout/hProcess9"/>
    <dgm:cxn modelId="{D8380535-3EEB-8546-8354-3999B9BFB15D}" type="presParOf" srcId="{E669215F-B9C8-154D-9915-FE22FD550917}" destId="{DF238CA5-D001-CD42-A6D3-F9BE9569BB0D}"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F1669B6-443F-DA4C-8B8D-EFD81F126136}" type="doc">
      <dgm:prSet loTypeId="urn:microsoft.com/office/officeart/2005/8/layout/matrix1" loCatId="" qsTypeId="urn:microsoft.com/office/officeart/2005/8/quickstyle/simple4" qsCatId="simple" csTypeId="urn:microsoft.com/office/officeart/2005/8/colors/accent1_2" csCatId="accent1" phldr="1"/>
      <dgm:spPr/>
      <dgm:t>
        <a:bodyPr/>
        <a:lstStyle/>
        <a:p>
          <a:endParaRPr lang="en-US"/>
        </a:p>
      </dgm:t>
    </dgm:pt>
    <dgm:pt modelId="{E100AE0A-2880-A842-A86A-A1942A838B58}">
      <dgm:prSet/>
      <dgm:spPr/>
      <dgm:t>
        <a:bodyPr/>
        <a:lstStyle/>
        <a:p>
          <a:pPr rtl="0"/>
          <a:r>
            <a:rPr lang="en-US" smtClean="0"/>
            <a:t>QI/patient safety curriculum</a:t>
          </a:r>
          <a:endParaRPr lang="en-US"/>
        </a:p>
      </dgm:t>
    </dgm:pt>
    <dgm:pt modelId="{6933659A-DBA6-8E42-A38B-0F7BEF7282D6}" type="parTrans" cxnId="{91DEEDD0-CA8D-1E4F-B201-2CBB736ED7CB}">
      <dgm:prSet/>
      <dgm:spPr/>
      <dgm:t>
        <a:bodyPr/>
        <a:lstStyle/>
        <a:p>
          <a:endParaRPr lang="en-US"/>
        </a:p>
      </dgm:t>
    </dgm:pt>
    <dgm:pt modelId="{E738BD6B-026D-7C45-A8B4-203B87624ACA}" type="sibTrans" cxnId="{91DEEDD0-CA8D-1E4F-B201-2CBB736ED7CB}">
      <dgm:prSet/>
      <dgm:spPr/>
      <dgm:t>
        <a:bodyPr/>
        <a:lstStyle/>
        <a:p>
          <a:endParaRPr lang="en-US"/>
        </a:p>
      </dgm:t>
    </dgm:pt>
    <dgm:pt modelId="{FA64F53F-8BD2-AF47-9306-F0E63A98DEFD}">
      <dgm:prSet/>
      <dgm:spPr/>
      <dgm:t>
        <a:bodyPr/>
        <a:lstStyle/>
        <a:p>
          <a:r>
            <a:rPr lang="en-US" dirty="0" smtClean="0">
              <a:solidFill>
                <a:schemeClr val="tx1"/>
              </a:solidFill>
            </a:rPr>
            <a:t>Medical errors</a:t>
          </a:r>
          <a:endParaRPr lang="en-US" dirty="0">
            <a:solidFill>
              <a:schemeClr val="tx1"/>
            </a:solidFill>
          </a:endParaRPr>
        </a:p>
      </dgm:t>
    </dgm:pt>
    <dgm:pt modelId="{0AB00286-9C1A-234C-99AA-C8E70086D1D3}" type="parTrans" cxnId="{F827778B-D318-DB41-ADA6-9E2169B8CF3A}">
      <dgm:prSet/>
      <dgm:spPr/>
      <dgm:t>
        <a:bodyPr/>
        <a:lstStyle/>
        <a:p>
          <a:endParaRPr lang="en-US"/>
        </a:p>
      </dgm:t>
    </dgm:pt>
    <dgm:pt modelId="{F8DCDEEC-4767-7E42-84BF-6F006F0451D8}" type="sibTrans" cxnId="{F827778B-D318-DB41-ADA6-9E2169B8CF3A}">
      <dgm:prSet/>
      <dgm:spPr/>
      <dgm:t>
        <a:bodyPr/>
        <a:lstStyle/>
        <a:p>
          <a:endParaRPr lang="en-US"/>
        </a:p>
      </dgm:t>
    </dgm:pt>
    <dgm:pt modelId="{9CB78694-FF94-0D4F-94F6-63A679C1ED94}">
      <dgm:prSet/>
      <dgm:spPr/>
      <dgm:t>
        <a:bodyPr/>
        <a:lstStyle/>
        <a:p>
          <a:r>
            <a:rPr lang="en-US" dirty="0" smtClean="0">
              <a:solidFill>
                <a:schemeClr val="tx1"/>
              </a:solidFill>
            </a:rPr>
            <a:t>Transitions of care</a:t>
          </a:r>
          <a:endParaRPr lang="en-US" dirty="0">
            <a:solidFill>
              <a:schemeClr val="tx1"/>
            </a:solidFill>
          </a:endParaRPr>
        </a:p>
      </dgm:t>
    </dgm:pt>
    <dgm:pt modelId="{B347883C-6090-CD48-BFBB-4BEDD796E752}" type="parTrans" cxnId="{E5BB3AAF-0D54-6A45-8A64-6C645A428D8E}">
      <dgm:prSet/>
      <dgm:spPr/>
      <dgm:t>
        <a:bodyPr/>
        <a:lstStyle/>
        <a:p>
          <a:endParaRPr lang="en-US"/>
        </a:p>
      </dgm:t>
    </dgm:pt>
    <dgm:pt modelId="{DB71F634-AAB0-004E-9748-ABBD2823BFBE}" type="sibTrans" cxnId="{E5BB3AAF-0D54-6A45-8A64-6C645A428D8E}">
      <dgm:prSet/>
      <dgm:spPr/>
      <dgm:t>
        <a:bodyPr/>
        <a:lstStyle/>
        <a:p>
          <a:endParaRPr lang="en-US"/>
        </a:p>
      </dgm:t>
    </dgm:pt>
    <dgm:pt modelId="{73F4CD31-C44E-5B4B-B965-FFE007156A25}">
      <dgm:prSet/>
      <dgm:spPr/>
      <dgm:t>
        <a:bodyPr/>
        <a:lstStyle/>
        <a:p>
          <a:r>
            <a:rPr lang="en-US" dirty="0" smtClean="0">
              <a:solidFill>
                <a:schemeClr val="tx1"/>
              </a:solidFill>
            </a:rPr>
            <a:t>Healthcare disparities</a:t>
          </a:r>
          <a:endParaRPr lang="en-US" dirty="0">
            <a:solidFill>
              <a:schemeClr val="tx1"/>
            </a:solidFill>
          </a:endParaRPr>
        </a:p>
      </dgm:t>
    </dgm:pt>
    <dgm:pt modelId="{07149AD7-B304-7048-AFEA-DDCC0CE20E60}" type="parTrans" cxnId="{04AA5CDF-5A50-0241-A6A2-7E6D1C2A42DD}">
      <dgm:prSet/>
      <dgm:spPr/>
      <dgm:t>
        <a:bodyPr/>
        <a:lstStyle/>
        <a:p>
          <a:endParaRPr lang="en-US"/>
        </a:p>
      </dgm:t>
    </dgm:pt>
    <dgm:pt modelId="{28F800AE-675D-9C46-BE7B-2D58659E02C0}" type="sibTrans" cxnId="{04AA5CDF-5A50-0241-A6A2-7E6D1C2A42DD}">
      <dgm:prSet/>
      <dgm:spPr/>
      <dgm:t>
        <a:bodyPr/>
        <a:lstStyle/>
        <a:p>
          <a:endParaRPr lang="en-US"/>
        </a:p>
      </dgm:t>
    </dgm:pt>
    <dgm:pt modelId="{95021805-34D9-5543-BD6C-64F7243DB1B3}">
      <dgm:prSet/>
      <dgm:spPr/>
      <dgm:t>
        <a:bodyPr/>
        <a:lstStyle/>
        <a:p>
          <a:r>
            <a:rPr lang="en-US" dirty="0" smtClean="0">
              <a:solidFill>
                <a:schemeClr val="tx1"/>
              </a:solidFill>
            </a:rPr>
            <a:t>PDCA</a:t>
          </a:r>
          <a:endParaRPr lang="en-US" dirty="0">
            <a:solidFill>
              <a:schemeClr val="tx1"/>
            </a:solidFill>
          </a:endParaRPr>
        </a:p>
      </dgm:t>
    </dgm:pt>
    <dgm:pt modelId="{E37D97C7-80D1-EE4B-BF27-325C8564083E}" type="parTrans" cxnId="{F2CD9C00-747C-034E-9919-384D85982751}">
      <dgm:prSet/>
      <dgm:spPr/>
      <dgm:t>
        <a:bodyPr/>
        <a:lstStyle/>
        <a:p>
          <a:endParaRPr lang="en-US"/>
        </a:p>
      </dgm:t>
    </dgm:pt>
    <dgm:pt modelId="{4A4E8B30-53E4-7344-BD7B-172BF2B248C6}" type="sibTrans" cxnId="{F2CD9C00-747C-034E-9919-384D85982751}">
      <dgm:prSet/>
      <dgm:spPr/>
      <dgm:t>
        <a:bodyPr/>
        <a:lstStyle/>
        <a:p>
          <a:endParaRPr lang="en-US"/>
        </a:p>
      </dgm:t>
    </dgm:pt>
    <dgm:pt modelId="{78A62630-869B-FF47-9AD6-825E8F0C2B41}" type="pres">
      <dgm:prSet presAssocID="{9F1669B6-443F-DA4C-8B8D-EFD81F126136}" presName="diagram" presStyleCnt="0">
        <dgm:presLayoutVars>
          <dgm:chMax val="1"/>
          <dgm:dir/>
          <dgm:animLvl val="ctr"/>
          <dgm:resizeHandles val="exact"/>
        </dgm:presLayoutVars>
      </dgm:prSet>
      <dgm:spPr/>
      <dgm:t>
        <a:bodyPr/>
        <a:lstStyle/>
        <a:p>
          <a:endParaRPr lang="en-US"/>
        </a:p>
      </dgm:t>
    </dgm:pt>
    <dgm:pt modelId="{D47BF466-3BD3-AB43-8F8F-ACE22D1D84EC}" type="pres">
      <dgm:prSet presAssocID="{9F1669B6-443F-DA4C-8B8D-EFD81F126136}" presName="matrix" presStyleCnt="0"/>
      <dgm:spPr/>
    </dgm:pt>
    <dgm:pt modelId="{ADE500D1-309E-7749-8BA5-1EB78DAF1B41}" type="pres">
      <dgm:prSet presAssocID="{9F1669B6-443F-DA4C-8B8D-EFD81F126136}" presName="tile1" presStyleLbl="node1" presStyleIdx="0" presStyleCnt="4"/>
      <dgm:spPr/>
      <dgm:t>
        <a:bodyPr/>
        <a:lstStyle/>
        <a:p>
          <a:endParaRPr lang="en-US"/>
        </a:p>
      </dgm:t>
    </dgm:pt>
    <dgm:pt modelId="{73EB0D21-D583-774C-B0DC-563A0983C374}" type="pres">
      <dgm:prSet presAssocID="{9F1669B6-443F-DA4C-8B8D-EFD81F126136}" presName="tile1text" presStyleLbl="node1" presStyleIdx="0" presStyleCnt="4">
        <dgm:presLayoutVars>
          <dgm:chMax val="0"/>
          <dgm:chPref val="0"/>
          <dgm:bulletEnabled val="1"/>
        </dgm:presLayoutVars>
      </dgm:prSet>
      <dgm:spPr/>
      <dgm:t>
        <a:bodyPr/>
        <a:lstStyle/>
        <a:p>
          <a:endParaRPr lang="en-US"/>
        </a:p>
      </dgm:t>
    </dgm:pt>
    <dgm:pt modelId="{97FDB845-5BDC-9640-AE46-DAAC6EAF7BE3}" type="pres">
      <dgm:prSet presAssocID="{9F1669B6-443F-DA4C-8B8D-EFD81F126136}" presName="tile2" presStyleLbl="node1" presStyleIdx="1" presStyleCnt="4"/>
      <dgm:spPr/>
      <dgm:t>
        <a:bodyPr/>
        <a:lstStyle/>
        <a:p>
          <a:endParaRPr lang="en-US"/>
        </a:p>
      </dgm:t>
    </dgm:pt>
    <dgm:pt modelId="{39C164BD-BC8F-E14D-9A1D-239E665981AE}" type="pres">
      <dgm:prSet presAssocID="{9F1669B6-443F-DA4C-8B8D-EFD81F126136}" presName="tile2text" presStyleLbl="node1" presStyleIdx="1" presStyleCnt="4">
        <dgm:presLayoutVars>
          <dgm:chMax val="0"/>
          <dgm:chPref val="0"/>
          <dgm:bulletEnabled val="1"/>
        </dgm:presLayoutVars>
      </dgm:prSet>
      <dgm:spPr/>
      <dgm:t>
        <a:bodyPr/>
        <a:lstStyle/>
        <a:p>
          <a:endParaRPr lang="en-US"/>
        </a:p>
      </dgm:t>
    </dgm:pt>
    <dgm:pt modelId="{F4AF2417-DD07-C84A-920B-D31757060686}" type="pres">
      <dgm:prSet presAssocID="{9F1669B6-443F-DA4C-8B8D-EFD81F126136}" presName="tile3" presStyleLbl="node1" presStyleIdx="2" presStyleCnt="4"/>
      <dgm:spPr/>
      <dgm:t>
        <a:bodyPr/>
        <a:lstStyle/>
        <a:p>
          <a:endParaRPr lang="en-US"/>
        </a:p>
      </dgm:t>
    </dgm:pt>
    <dgm:pt modelId="{11EAD45A-65DA-874B-8CFF-479EDCFAF75B}" type="pres">
      <dgm:prSet presAssocID="{9F1669B6-443F-DA4C-8B8D-EFD81F126136}" presName="tile3text" presStyleLbl="node1" presStyleIdx="2" presStyleCnt="4">
        <dgm:presLayoutVars>
          <dgm:chMax val="0"/>
          <dgm:chPref val="0"/>
          <dgm:bulletEnabled val="1"/>
        </dgm:presLayoutVars>
      </dgm:prSet>
      <dgm:spPr/>
      <dgm:t>
        <a:bodyPr/>
        <a:lstStyle/>
        <a:p>
          <a:endParaRPr lang="en-US"/>
        </a:p>
      </dgm:t>
    </dgm:pt>
    <dgm:pt modelId="{CF423BA7-DF84-3542-AEF5-1EDC119867AF}" type="pres">
      <dgm:prSet presAssocID="{9F1669B6-443F-DA4C-8B8D-EFD81F126136}" presName="tile4" presStyleLbl="node1" presStyleIdx="3" presStyleCnt="4"/>
      <dgm:spPr/>
      <dgm:t>
        <a:bodyPr/>
        <a:lstStyle/>
        <a:p>
          <a:endParaRPr lang="en-US"/>
        </a:p>
      </dgm:t>
    </dgm:pt>
    <dgm:pt modelId="{E767C8B7-7BBD-DD46-A855-67C01149380A}" type="pres">
      <dgm:prSet presAssocID="{9F1669B6-443F-DA4C-8B8D-EFD81F126136}" presName="tile4text" presStyleLbl="node1" presStyleIdx="3" presStyleCnt="4">
        <dgm:presLayoutVars>
          <dgm:chMax val="0"/>
          <dgm:chPref val="0"/>
          <dgm:bulletEnabled val="1"/>
        </dgm:presLayoutVars>
      </dgm:prSet>
      <dgm:spPr/>
      <dgm:t>
        <a:bodyPr/>
        <a:lstStyle/>
        <a:p>
          <a:endParaRPr lang="en-US"/>
        </a:p>
      </dgm:t>
    </dgm:pt>
    <dgm:pt modelId="{4BDF74B3-DF08-3A4A-A494-2FCA58D5A49D}" type="pres">
      <dgm:prSet presAssocID="{9F1669B6-443F-DA4C-8B8D-EFD81F126136}" presName="centerTile" presStyleLbl="fgShp" presStyleIdx="0" presStyleCnt="1">
        <dgm:presLayoutVars>
          <dgm:chMax val="0"/>
          <dgm:chPref val="0"/>
        </dgm:presLayoutVars>
      </dgm:prSet>
      <dgm:spPr/>
      <dgm:t>
        <a:bodyPr/>
        <a:lstStyle/>
        <a:p>
          <a:endParaRPr lang="en-US"/>
        </a:p>
      </dgm:t>
    </dgm:pt>
  </dgm:ptLst>
  <dgm:cxnLst>
    <dgm:cxn modelId="{01AF982A-1532-8849-9457-26D0D78CA02C}" type="presOf" srcId="{9CB78694-FF94-0D4F-94F6-63A679C1ED94}" destId="{39C164BD-BC8F-E14D-9A1D-239E665981AE}" srcOrd="1" destOrd="0" presId="urn:microsoft.com/office/officeart/2005/8/layout/matrix1"/>
    <dgm:cxn modelId="{50979C35-7A93-DC4A-BC63-87F311122471}" type="presOf" srcId="{73F4CD31-C44E-5B4B-B965-FFE007156A25}" destId="{11EAD45A-65DA-874B-8CFF-479EDCFAF75B}" srcOrd="1" destOrd="0" presId="urn:microsoft.com/office/officeart/2005/8/layout/matrix1"/>
    <dgm:cxn modelId="{E5BB3AAF-0D54-6A45-8A64-6C645A428D8E}" srcId="{E100AE0A-2880-A842-A86A-A1942A838B58}" destId="{9CB78694-FF94-0D4F-94F6-63A679C1ED94}" srcOrd="1" destOrd="0" parTransId="{B347883C-6090-CD48-BFBB-4BEDD796E752}" sibTransId="{DB71F634-AAB0-004E-9748-ABBD2823BFBE}"/>
    <dgm:cxn modelId="{F827778B-D318-DB41-ADA6-9E2169B8CF3A}" srcId="{E100AE0A-2880-A842-A86A-A1942A838B58}" destId="{FA64F53F-8BD2-AF47-9306-F0E63A98DEFD}" srcOrd="0" destOrd="0" parTransId="{0AB00286-9C1A-234C-99AA-C8E70086D1D3}" sibTransId="{F8DCDEEC-4767-7E42-84BF-6F006F0451D8}"/>
    <dgm:cxn modelId="{D1C7D038-C05E-CF45-B863-3A6BF61D73F1}" type="presOf" srcId="{95021805-34D9-5543-BD6C-64F7243DB1B3}" destId="{CF423BA7-DF84-3542-AEF5-1EDC119867AF}" srcOrd="0" destOrd="0" presId="urn:microsoft.com/office/officeart/2005/8/layout/matrix1"/>
    <dgm:cxn modelId="{C33BD27C-5C19-C947-B580-92E21ED50FD2}" type="presOf" srcId="{95021805-34D9-5543-BD6C-64F7243DB1B3}" destId="{E767C8B7-7BBD-DD46-A855-67C01149380A}" srcOrd="1" destOrd="0" presId="urn:microsoft.com/office/officeart/2005/8/layout/matrix1"/>
    <dgm:cxn modelId="{BFE8F0C3-1092-CB4D-9209-CCB1C178E307}" type="presOf" srcId="{FA64F53F-8BD2-AF47-9306-F0E63A98DEFD}" destId="{73EB0D21-D583-774C-B0DC-563A0983C374}" srcOrd="1" destOrd="0" presId="urn:microsoft.com/office/officeart/2005/8/layout/matrix1"/>
    <dgm:cxn modelId="{1935BBD0-4720-BB4E-9C3C-2E00F60A60F7}" type="presOf" srcId="{E100AE0A-2880-A842-A86A-A1942A838B58}" destId="{4BDF74B3-DF08-3A4A-A494-2FCA58D5A49D}" srcOrd="0" destOrd="0" presId="urn:microsoft.com/office/officeart/2005/8/layout/matrix1"/>
    <dgm:cxn modelId="{91DEEDD0-CA8D-1E4F-B201-2CBB736ED7CB}" srcId="{9F1669B6-443F-DA4C-8B8D-EFD81F126136}" destId="{E100AE0A-2880-A842-A86A-A1942A838B58}" srcOrd="0" destOrd="0" parTransId="{6933659A-DBA6-8E42-A38B-0F7BEF7282D6}" sibTransId="{E738BD6B-026D-7C45-A8B4-203B87624ACA}"/>
    <dgm:cxn modelId="{A2D797C8-7748-0446-A1B1-A53D2C0B4450}" type="presOf" srcId="{9CB78694-FF94-0D4F-94F6-63A679C1ED94}" destId="{97FDB845-5BDC-9640-AE46-DAAC6EAF7BE3}" srcOrd="0" destOrd="0" presId="urn:microsoft.com/office/officeart/2005/8/layout/matrix1"/>
    <dgm:cxn modelId="{35B30C0F-ACCF-8243-B183-FB3E3C021F7C}" type="presOf" srcId="{9F1669B6-443F-DA4C-8B8D-EFD81F126136}" destId="{78A62630-869B-FF47-9AD6-825E8F0C2B41}" srcOrd="0" destOrd="0" presId="urn:microsoft.com/office/officeart/2005/8/layout/matrix1"/>
    <dgm:cxn modelId="{33F9BEFB-6EF3-A248-AE90-F8A926C5E059}" type="presOf" srcId="{FA64F53F-8BD2-AF47-9306-F0E63A98DEFD}" destId="{ADE500D1-309E-7749-8BA5-1EB78DAF1B41}" srcOrd="0" destOrd="0" presId="urn:microsoft.com/office/officeart/2005/8/layout/matrix1"/>
    <dgm:cxn modelId="{A69A489D-F387-9448-B828-5CC59D9ADAB4}" type="presOf" srcId="{73F4CD31-C44E-5B4B-B965-FFE007156A25}" destId="{F4AF2417-DD07-C84A-920B-D31757060686}" srcOrd="0" destOrd="0" presId="urn:microsoft.com/office/officeart/2005/8/layout/matrix1"/>
    <dgm:cxn modelId="{F2CD9C00-747C-034E-9919-384D85982751}" srcId="{E100AE0A-2880-A842-A86A-A1942A838B58}" destId="{95021805-34D9-5543-BD6C-64F7243DB1B3}" srcOrd="3" destOrd="0" parTransId="{E37D97C7-80D1-EE4B-BF27-325C8564083E}" sibTransId="{4A4E8B30-53E4-7344-BD7B-172BF2B248C6}"/>
    <dgm:cxn modelId="{04AA5CDF-5A50-0241-A6A2-7E6D1C2A42DD}" srcId="{E100AE0A-2880-A842-A86A-A1942A838B58}" destId="{73F4CD31-C44E-5B4B-B965-FFE007156A25}" srcOrd="2" destOrd="0" parTransId="{07149AD7-B304-7048-AFEA-DDCC0CE20E60}" sibTransId="{28F800AE-675D-9C46-BE7B-2D58659E02C0}"/>
    <dgm:cxn modelId="{DB6D9088-39A8-4542-BEB5-36B0529E5BCE}" type="presParOf" srcId="{78A62630-869B-FF47-9AD6-825E8F0C2B41}" destId="{D47BF466-3BD3-AB43-8F8F-ACE22D1D84EC}" srcOrd="0" destOrd="0" presId="urn:microsoft.com/office/officeart/2005/8/layout/matrix1"/>
    <dgm:cxn modelId="{9187E99F-D87D-9C4A-BB39-CE36E65725D4}" type="presParOf" srcId="{D47BF466-3BD3-AB43-8F8F-ACE22D1D84EC}" destId="{ADE500D1-309E-7749-8BA5-1EB78DAF1B41}" srcOrd="0" destOrd="0" presId="urn:microsoft.com/office/officeart/2005/8/layout/matrix1"/>
    <dgm:cxn modelId="{B06D6942-92ED-FD4D-AE04-F0931CFC663A}" type="presParOf" srcId="{D47BF466-3BD3-AB43-8F8F-ACE22D1D84EC}" destId="{73EB0D21-D583-774C-B0DC-563A0983C374}" srcOrd="1" destOrd="0" presId="urn:microsoft.com/office/officeart/2005/8/layout/matrix1"/>
    <dgm:cxn modelId="{5F43F5F6-B13E-3141-8160-5D7830F7CAF4}" type="presParOf" srcId="{D47BF466-3BD3-AB43-8F8F-ACE22D1D84EC}" destId="{97FDB845-5BDC-9640-AE46-DAAC6EAF7BE3}" srcOrd="2" destOrd="0" presId="urn:microsoft.com/office/officeart/2005/8/layout/matrix1"/>
    <dgm:cxn modelId="{AD21EB3E-37E4-3846-A7A6-FDD73DF9C9B9}" type="presParOf" srcId="{D47BF466-3BD3-AB43-8F8F-ACE22D1D84EC}" destId="{39C164BD-BC8F-E14D-9A1D-239E665981AE}" srcOrd="3" destOrd="0" presId="urn:microsoft.com/office/officeart/2005/8/layout/matrix1"/>
    <dgm:cxn modelId="{C7A79EBF-EF06-FC44-9951-972548306A4B}" type="presParOf" srcId="{D47BF466-3BD3-AB43-8F8F-ACE22D1D84EC}" destId="{F4AF2417-DD07-C84A-920B-D31757060686}" srcOrd="4" destOrd="0" presId="urn:microsoft.com/office/officeart/2005/8/layout/matrix1"/>
    <dgm:cxn modelId="{9333668A-72D4-054C-AAB0-1CF9EB19571F}" type="presParOf" srcId="{D47BF466-3BD3-AB43-8F8F-ACE22D1D84EC}" destId="{11EAD45A-65DA-874B-8CFF-479EDCFAF75B}" srcOrd="5" destOrd="0" presId="urn:microsoft.com/office/officeart/2005/8/layout/matrix1"/>
    <dgm:cxn modelId="{ED7795DC-C682-DD46-A6BB-DB3C82F3F173}" type="presParOf" srcId="{D47BF466-3BD3-AB43-8F8F-ACE22D1D84EC}" destId="{CF423BA7-DF84-3542-AEF5-1EDC119867AF}" srcOrd="6" destOrd="0" presId="urn:microsoft.com/office/officeart/2005/8/layout/matrix1"/>
    <dgm:cxn modelId="{B38580F8-0427-B148-AB19-52F72B92E06B}" type="presParOf" srcId="{D47BF466-3BD3-AB43-8F8F-ACE22D1D84EC}" destId="{E767C8B7-7BBD-DD46-A855-67C01149380A}" srcOrd="7" destOrd="0" presId="urn:microsoft.com/office/officeart/2005/8/layout/matrix1"/>
    <dgm:cxn modelId="{3CD804D4-5B44-1C4A-8D99-F78D0C9757C7}" type="presParOf" srcId="{78A62630-869B-FF47-9AD6-825E8F0C2B41}" destId="{4BDF74B3-DF08-3A4A-A494-2FCA58D5A49D}"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8111F6-AA28-41BF-9E44-70199B979918}">
      <dsp:nvSpPr>
        <dsp:cNvPr id="0" name=""/>
        <dsp:cNvSpPr/>
      </dsp:nvSpPr>
      <dsp:spPr>
        <a:xfrm>
          <a:off x="3264916" y="3335"/>
          <a:ext cx="1394966" cy="906727"/>
        </a:xfrm>
        <a:prstGeom prst="roundRect">
          <a:avLst/>
        </a:prstGeom>
        <a:solidFill>
          <a:srgbClr val="FF0000"/>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tx1"/>
              </a:solidFill>
            </a:rPr>
            <a:t>Patient safety</a:t>
          </a:r>
          <a:endParaRPr lang="en-US" sz="1200" b="1" kern="1200" dirty="0">
            <a:solidFill>
              <a:schemeClr val="tx1"/>
            </a:solidFill>
          </a:endParaRPr>
        </a:p>
      </dsp:txBody>
      <dsp:txXfrm>
        <a:off x="3309179" y="47598"/>
        <a:ext cx="1306440" cy="818201"/>
      </dsp:txXfrm>
    </dsp:sp>
    <dsp:sp modelId="{6B102C0E-97E6-4CE0-A436-82650B34D4DE}">
      <dsp:nvSpPr>
        <dsp:cNvPr id="0" name=""/>
        <dsp:cNvSpPr/>
      </dsp:nvSpPr>
      <dsp:spPr>
        <a:xfrm>
          <a:off x="1828299" y="456699"/>
          <a:ext cx="4268201" cy="4268201"/>
        </a:xfrm>
        <a:custGeom>
          <a:avLst/>
          <a:gdLst/>
          <a:ahLst/>
          <a:cxnLst/>
          <a:rect l="0" t="0" r="0" b="0"/>
          <a:pathLst>
            <a:path>
              <a:moveTo>
                <a:pt x="2840476" y="120293"/>
              </a:moveTo>
              <a:arcTo wR="2134100" hR="2134100" stAng="17359748" swAng="1499066"/>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071A304-C1AE-44F1-BC82-BF95B4686639}">
      <dsp:nvSpPr>
        <dsp:cNvPr id="0" name=""/>
        <dsp:cNvSpPr/>
      </dsp:nvSpPr>
      <dsp:spPr>
        <a:xfrm>
          <a:off x="5113102" y="1070385"/>
          <a:ext cx="1394966" cy="906727"/>
        </a:xfrm>
        <a:prstGeom prst="roundRect">
          <a:avLst/>
        </a:prstGeom>
        <a:solidFill>
          <a:srgbClr val="92D050"/>
        </a:solidFill>
        <a:ln w="25400" cap="flat" cmpd="sng" algn="ctr">
          <a:solidFill>
            <a:srgbClr val="92D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tx1"/>
              </a:solidFill>
            </a:rPr>
            <a:t>Healthcare quality &amp; disparities</a:t>
          </a:r>
          <a:endParaRPr lang="en-US" sz="1200" b="1" kern="1200" dirty="0">
            <a:solidFill>
              <a:schemeClr val="tx1"/>
            </a:solidFill>
          </a:endParaRPr>
        </a:p>
      </dsp:txBody>
      <dsp:txXfrm>
        <a:off x="5157365" y="1114648"/>
        <a:ext cx="1306440" cy="818201"/>
      </dsp:txXfrm>
    </dsp:sp>
    <dsp:sp modelId="{CBCDBB96-0CB6-4FFF-BE33-3EF050B42483}">
      <dsp:nvSpPr>
        <dsp:cNvPr id="0" name=""/>
        <dsp:cNvSpPr/>
      </dsp:nvSpPr>
      <dsp:spPr>
        <a:xfrm>
          <a:off x="1828299" y="456699"/>
          <a:ext cx="4268201" cy="4268201"/>
        </a:xfrm>
        <a:custGeom>
          <a:avLst/>
          <a:gdLst/>
          <a:ahLst/>
          <a:cxnLst/>
          <a:rect l="0" t="0" r="0" b="0"/>
          <a:pathLst>
            <a:path>
              <a:moveTo>
                <a:pt x="4181557" y="1532179"/>
              </a:moveTo>
              <a:arcTo wR="2134100" hR="2134100" stAng="20617048" swAng="196590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B2E2C25-F982-4537-8B61-CD902EB4BFAA}">
      <dsp:nvSpPr>
        <dsp:cNvPr id="0" name=""/>
        <dsp:cNvSpPr/>
      </dsp:nvSpPr>
      <dsp:spPr>
        <a:xfrm>
          <a:off x="5113102" y="3204486"/>
          <a:ext cx="1394966" cy="906727"/>
        </a:xfrm>
        <a:prstGeom prst="roundRect">
          <a:avLst/>
        </a:prstGeom>
        <a:solidFill>
          <a:srgbClr val="7030A0"/>
        </a:solidFill>
        <a:ln w="25400" cap="flat" cmpd="sng" algn="ctr">
          <a:solidFill>
            <a:srgbClr val="7030A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tx1"/>
              </a:solidFill>
            </a:rPr>
            <a:t>Transitions of care</a:t>
          </a:r>
          <a:endParaRPr lang="en-US" sz="1200" b="1" kern="1200" dirty="0">
            <a:solidFill>
              <a:schemeClr val="tx1"/>
            </a:solidFill>
          </a:endParaRPr>
        </a:p>
      </dsp:txBody>
      <dsp:txXfrm>
        <a:off x="5157365" y="3248749"/>
        <a:ext cx="1306440" cy="818201"/>
      </dsp:txXfrm>
    </dsp:sp>
    <dsp:sp modelId="{D4A75996-300F-4178-80B5-2ADF0F2F8304}">
      <dsp:nvSpPr>
        <dsp:cNvPr id="0" name=""/>
        <dsp:cNvSpPr/>
      </dsp:nvSpPr>
      <dsp:spPr>
        <a:xfrm>
          <a:off x="1828299" y="456699"/>
          <a:ext cx="4268201" cy="4268201"/>
        </a:xfrm>
        <a:custGeom>
          <a:avLst/>
          <a:gdLst/>
          <a:ahLst/>
          <a:cxnLst/>
          <a:rect l="0" t="0" r="0" b="0"/>
          <a:pathLst>
            <a:path>
              <a:moveTo>
                <a:pt x="3624951" y="3661108"/>
              </a:moveTo>
              <a:arcTo wR="2134100" hR="2134100" stAng="2741185" swAng="1499066"/>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236CC9E-E1EB-457A-AEE9-5A8A7F908455}">
      <dsp:nvSpPr>
        <dsp:cNvPr id="0" name=""/>
        <dsp:cNvSpPr/>
      </dsp:nvSpPr>
      <dsp:spPr>
        <a:xfrm>
          <a:off x="3264916" y="4271536"/>
          <a:ext cx="1394966" cy="906727"/>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tx1"/>
              </a:solidFill>
            </a:rPr>
            <a:t>Supervision</a:t>
          </a:r>
          <a:endParaRPr lang="en-US" sz="1200" b="1" kern="1200" dirty="0">
            <a:solidFill>
              <a:schemeClr val="tx1"/>
            </a:solidFill>
          </a:endParaRPr>
        </a:p>
      </dsp:txBody>
      <dsp:txXfrm>
        <a:off x="3309179" y="4315799"/>
        <a:ext cx="1306440" cy="818201"/>
      </dsp:txXfrm>
    </dsp:sp>
    <dsp:sp modelId="{0AFC0681-BBF0-438A-9C0B-85076B4598B7}">
      <dsp:nvSpPr>
        <dsp:cNvPr id="0" name=""/>
        <dsp:cNvSpPr/>
      </dsp:nvSpPr>
      <dsp:spPr>
        <a:xfrm>
          <a:off x="1828299" y="456699"/>
          <a:ext cx="4268201" cy="4268201"/>
        </a:xfrm>
        <a:custGeom>
          <a:avLst/>
          <a:gdLst/>
          <a:ahLst/>
          <a:cxnLst/>
          <a:rect l="0" t="0" r="0" b="0"/>
          <a:pathLst>
            <a:path>
              <a:moveTo>
                <a:pt x="1427725" y="4147908"/>
              </a:moveTo>
              <a:arcTo wR="2134100" hR="2134100" stAng="6559748" swAng="1499066"/>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2A68E74-6FFC-47B9-9148-FE5A061D2F94}">
      <dsp:nvSpPr>
        <dsp:cNvPr id="0" name=""/>
        <dsp:cNvSpPr/>
      </dsp:nvSpPr>
      <dsp:spPr>
        <a:xfrm>
          <a:off x="1416731" y="3204486"/>
          <a:ext cx="1394966" cy="906727"/>
        </a:xfrm>
        <a:prstGeom prst="roundRect">
          <a:avLst/>
        </a:prstGeom>
        <a:solidFill>
          <a:srgbClr val="00B0F0"/>
        </a:solidFill>
        <a:ln w="25400" cap="flat"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tx1"/>
              </a:solidFill>
            </a:rPr>
            <a:t>Duty hours &amp; fatigue management</a:t>
          </a:r>
          <a:endParaRPr lang="en-US" sz="1200" b="1" kern="1200" dirty="0">
            <a:solidFill>
              <a:schemeClr val="tx1"/>
            </a:solidFill>
          </a:endParaRPr>
        </a:p>
      </dsp:txBody>
      <dsp:txXfrm>
        <a:off x="1460994" y="3248749"/>
        <a:ext cx="1306440" cy="818201"/>
      </dsp:txXfrm>
    </dsp:sp>
    <dsp:sp modelId="{C274EA22-76C0-442E-A7A9-8D92595FE3C7}">
      <dsp:nvSpPr>
        <dsp:cNvPr id="0" name=""/>
        <dsp:cNvSpPr/>
      </dsp:nvSpPr>
      <dsp:spPr>
        <a:xfrm>
          <a:off x="1828299" y="456699"/>
          <a:ext cx="4268201" cy="4268201"/>
        </a:xfrm>
        <a:custGeom>
          <a:avLst/>
          <a:gdLst/>
          <a:ahLst/>
          <a:cxnLst/>
          <a:rect l="0" t="0" r="0" b="0"/>
          <a:pathLst>
            <a:path>
              <a:moveTo>
                <a:pt x="86644" y="2736021"/>
              </a:moveTo>
              <a:arcTo wR="2134100" hR="2134100" stAng="9817048" swAng="196590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3C4117C-56D4-44CF-8AF6-B6677FDF30D0}">
      <dsp:nvSpPr>
        <dsp:cNvPr id="0" name=""/>
        <dsp:cNvSpPr/>
      </dsp:nvSpPr>
      <dsp:spPr>
        <a:xfrm>
          <a:off x="1416731" y="1070385"/>
          <a:ext cx="1394966" cy="906727"/>
        </a:xfrm>
        <a:prstGeom prst="roundRect">
          <a:avLst/>
        </a:prstGeom>
        <a:solidFill>
          <a:srgbClr val="FFC000"/>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tx1"/>
              </a:solidFill>
            </a:rPr>
            <a:t>Professionalism</a:t>
          </a:r>
          <a:endParaRPr lang="en-US" sz="1200" b="1" kern="1200" dirty="0">
            <a:solidFill>
              <a:schemeClr val="tx1"/>
            </a:solidFill>
          </a:endParaRPr>
        </a:p>
      </dsp:txBody>
      <dsp:txXfrm>
        <a:off x="1460994" y="1114648"/>
        <a:ext cx="1306440" cy="818201"/>
      </dsp:txXfrm>
    </dsp:sp>
    <dsp:sp modelId="{8192CF28-3502-4BF3-822E-F3A22EE8A374}">
      <dsp:nvSpPr>
        <dsp:cNvPr id="0" name=""/>
        <dsp:cNvSpPr/>
      </dsp:nvSpPr>
      <dsp:spPr>
        <a:xfrm>
          <a:off x="1828299" y="456699"/>
          <a:ext cx="4268201" cy="4268201"/>
        </a:xfrm>
        <a:custGeom>
          <a:avLst/>
          <a:gdLst/>
          <a:ahLst/>
          <a:cxnLst/>
          <a:rect l="0" t="0" r="0" b="0"/>
          <a:pathLst>
            <a:path>
              <a:moveTo>
                <a:pt x="643250" y="607093"/>
              </a:moveTo>
              <a:arcTo wR="2134100" hR="2134100" stAng="13541185" swAng="1499066"/>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586AFE-E7C1-6443-8C68-D7D04E58AFBC}">
      <dsp:nvSpPr>
        <dsp:cNvPr id="0" name=""/>
        <dsp:cNvSpPr/>
      </dsp:nvSpPr>
      <dsp:spPr>
        <a:xfrm>
          <a:off x="4613390" y="287692"/>
          <a:ext cx="1464691" cy="14646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Increase knowledge</a:t>
          </a:r>
          <a:endParaRPr lang="en-US" sz="1900" kern="1200" dirty="0"/>
        </a:p>
      </dsp:txBody>
      <dsp:txXfrm>
        <a:off x="4613390" y="287692"/>
        <a:ext cx="1464691" cy="1464691"/>
      </dsp:txXfrm>
    </dsp:sp>
    <dsp:sp modelId="{B4028CA5-0262-C741-A3B1-1C928FFE6C9B}">
      <dsp:nvSpPr>
        <dsp:cNvPr id="0" name=""/>
        <dsp:cNvSpPr/>
      </dsp:nvSpPr>
      <dsp:spPr>
        <a:xfrm>
          <a:off x="2384021" y="-59"/>
          <a:ext cx="3461557" cy="3461557"/>
        </a:xfrm>
        <a:prstGeom prst="circularArrow">
          <a:avLst>
            <a:gd name="adj1" fmla="val 8251"/>
            <a:gd name="adj2" fmla="val 576338"/>
            <a:gd name="adj3" fmla="val 2962843"/>
            <a:gd name="adj4" fmla="val 52401"/>
            <a:gd name="adj5" fmla="val 9626"/>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4B27135-2288-FD48-A6B5-FC71B3AB6447}">
      <dsp:nvSpPr>
        <dsp:cNvPr id="0" name=""/>
        <dsp:cNvSpPr/>
      </dsp:nvSpPr>
      <dsp:spPr>
        <a:xfrm>
          <a:off x="3382454" y="2419736"/>
          <a:ext cx="1464691" cy="14646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Influence attitudes</a:t>
          </a:r>
          <a:endParaRPr lang="en-US" sz="1900" kern="1200" dirty="0"/>
        </a:p>
      </dsp:txBody>
      <dsp:txXfrm>
        <a:off x="3382454" y="2419736"/>
        <a:ext cx="1464691" cy="1464691"/>
      </dsp:txXfrm>
    </dsp:sp>
    <dsp:sp modelId="{76766861-B27C-9948-BDA8-4D9597D7DD7E}">
      <dsp:nvSpPr>
        <dsp:cNvPr id="0" name=""/>
        <dsp:cNvSpPr/>
      </dsp:nvSpPr>
      <dsp:spPr>
        <a:xfrm>
          <a:off x="2384021" y="-59"/>
          <a:ext cx="3461557" cy="3461557"/>
        </a:xfrm>
        <a:prstGeom prst="circularArrow">
          <a:avLst>
            <a:gd name="adj1" fmla="val 8251"/>
            <a:gd name="adj2" fmla="val 576338"/>
            <a:gd name="adj3" fmla="val 10171261"/>
            <a:gd name="adj4" fmla="val 7260818"/>
            <a:gd name="adj5" fmla="val 9626"/>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F0E88212-9924-7049-8CD2-43FBDCC640D3}">
      <dsp:nvSpPr>
        <dsp:cNvPr id="0" name=""/>
        <dsp:cNvSpPr/>
      </dsp:nvSpPr>
      <dsp:spPr>
        <a:xfrm>
          <a:off x="2151517" y="287692"/>
          <a:ext cx="1464691" cy="14646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Improve skills/ performance</a:t>
          </a:r>
          <a:endParaRPr lang="en-US" sz="1900" kern="1200" dirty="0"/>
        </a:p>
      </dsp:txBody>
      <dsp:txXfrm>
        <a:off x="2151517" y="287692"/>
        <a:ext cx="1464691" cy="1464691"/>
      </dsp:txXfrm>
    </dsp:sp>
    <dsp:sp modelId="{1C0710E7-9A7F-A64E-94EE-E352ED4AFF15}">
      <dsp:nvSpPr>
        <dsp:cNvPr id="0" name=""/>
        <dsp:cNvSpPr/>
      </dsp:nvSpPr>
      <dsp:spPr>
        <a:xfrm>
          <a:off x="2384021" y="-59"/>
          <a:ext cx="3461557" cy="3461557"/>
        </a:xfrm>
        <a:prstGeom prst="circularArrow">
          <a:avLst>
            <a:gd name="adj1" fmla="val 8251"/>
            <a:gd name="adj2" fmla="val 576338"/>
            <a:gd name="adj3" fmla="val 16855776"/>
            <a:gd name="adj4" fmla="val 14967886"/>
            <a:gd name="adj5" fmla="val 9626"/>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605BE1-2566-0C41-891C-995856897F18}">
      <dsp:nvSpPr>
        <dsp:cNvPr id="0" name=""/>
        <dsp:cNvSpPr/>
      </dsp:nvSpPr>
      <dsp:spPr>
        <a:xfrm rot="16200000">
          <a:off x="1322" y="558601"/>
          <a:ext cx="2946796" cy="2946796"/>
        </a:xfrm>
        <a:prstGeom prst="downArrow">
          <a:avLst>
            <a:gd name="adj1" fmla="val 50000"/>
            <a:gd name="adj2" fmla="val 35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n-US" sz="2800" kern="1200" dirty="0" smtClean="0"/>
            <a:t>Experiences</a:t>
          </a:r>
          <a:endParaRPr lang="en-US" sz="2800" kern="1200" dirty="0"/>
        </a:p>
      </dsp:txBody>
      <dsp:txXfrm rot="5400000">
        <a:off x="1323" y="1295299"/>
        <a:ext cx="2431107" cy="1473398"/>
      </dsp:txXfrm>
    </dsp:sp>
    <dsp:sp modelId="{9153249F-F250-FB43-9E04-D71EC4C3D2E7}">
      <dsp:nvSpPr>
        <dsp:cNvPr id="0" name=""/>
        <dsp:cNvSpPr/>
      </dsp:nvSpPr>
      <dsp:spPr>
        <a:xfrm rot="5400000">
          <a:off x="3147880" y="558601"/>
          <a:ext cx="2946796" cy="2946796"/>
        </a:xfrm>
        <a:prstGeom prst="downArrow">
          <a:avLst>
            <a:gd name="adj1" fmla="val 50000"/>
            <a:gd name="adj2" fmla="val 35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n-US" sz="2800" kern="1200" dirty="0" smtClean="0"/>
            <a:t>New knowledge</a:t>
          </a:r>
          <a:endParaRPr lang="en-US" sz="2800" kern="1200" dirty="0"/>
        </a:p>
      </dsp:txBody>
      <dsp:txXfrm rot="-5400000">
        <a:off x="3663570" y="1295300"/>
        <a:ext cx="2431107" cy="147339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BA6CDF-E54D-D145-8A08-F88B50098999}">
      <dsp:nvSpPr>
        <dsp:cNvPr id="0" name=""/>
        <dsp:cNvSpPr/>
      </dsp:nvSpPr>
      <dsp:spPr>
        <a:xfrm>
          <a:off x="533421" y="0"/>
          <a:ext cx="5181600" cy="3505200"/>
        </a:xfrm>
        <a:prstGeom prst="rightArrow">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1D2C57FD-6C80-AA49-B19C-336DEAD170F7}">
      <dsp:nvSpPr>
        <dsp:cNvPr id="0" name=""/>
        <dsp:cNvSpPr/>
      </dsp:nvSpPr>
      <dsp:spPr>
        <a:xfrm>
          <a:off x="6548" y="1051559"/>
          <a:ext cx="1962150" cy="140208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solidFill>
                <a:schemeClr val="tx2">
                  <a:lumMod val="95000"/>
                  <a:lumOff val="5000"/>
                </a:schemeClr>
              </a:solidFill>
            </a:rPr>
            <a:t>New job/process</a:t>
          </a:r>
          <a:endParaRPr lang="en-US" sz="2500" kern="1200" dirty="0">
            <a:solidFill>
              <a:schemeClr val="tx2">
                <a:lumMod val="95000"/>
                <a:lumOff val="5000"/>
              </a:schemeClr>
            </a:solidFill>
          </a:endParaRPr>
        </a:p>
      </dsp:txBody>
      <dsp:txXfrm>
        <a:off x="74992" y="1120003"/>
        <a:ext cx="1825262" cy="1265192"/>
      </dsp:txXfrm>
    </dsp:sp>
    <dsp:sp modelId="{72929970-2D2A-EA48-AA94-44F68CD308BA}">
      <dsp:nvSpPr>
        <dsp:cNvPr id="0" name=""/>
        <dsp:cNvSpPr/>
      </dsp:nvSpPr>
      <dsp:spPr>
        <a:xfrm>
          <a:off x="2066925" y="1051559"/>
          <a:ext cx="1962150" cy="140208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solidFill>
                <a:schemeClr val="tx2">
                  <a:lumMod val="95000"/>
                  <a:lumOff val="5000"/>
                </a:schemeClr>
              </a:solidFill>
            </a:rPr>
            <a:t>Motivation</a:t>
          </a:r>
          <a:endParaRPr lang="en-US" sz="2500" kern="1200" dirty="0">
            <a:solidFill>
              <a:schemeClr val="tx2">
                <a:lumMod val="95000"/>
                <a:lumOff val="5000"/>
              </a:schemeClr>
            </a:solidFill>
          </a:endParaRPr>
        </a:p>
      </dsp:txBody>
      <dsp:txXfrm>
        <a:off x="2135369" y="1120003"/>
        <a:ext cx="1825262" cy="1265192"/>
      </dsp:txXfrm>
    </dsp:sp>
    <dsp:sp modelId="{DF238CA5-D001-CD42-A6D3-F9BE9569BB0D}">
      <dsp:nvSpPr>
        <dsp:cNvPr id="0" name=""/>
        <dsp:cNvSpPr/>
      </dsp:nvSpPr>
      <dsp:spPr>
        <a:xfrm>
          <a:off x="4127301" y="1051559"/>
          <a:ext cx="1962150" cy="140208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solidFill>
                <a:schemeClr val="tx2">
                  <a:lumMod val="95000"/>
                  <a:lumOff val="5000"/>
                </a:schemeClr>
              </a:solidFill>
            </a:rPr>
            <a:t>Knowledge retention</a:t>
          </a:r>
          <a:endParaRPr lang="en-US" sz="2500" kern="1200" dirty="0">
            <a:solidFill>
              <a:schemeClr val="tx2">
                <a:lumMod val="95000"/>
                <a:lumOff val="5000"/>
              </a:schemeClr>
            </a:solidFill>
          </a:endParaRPr>
        </a:p>
      </dsp:txBody>
      <dsp:txXfrm>
        <a:off x="4195745" y="1120003"/>
        <a:ext cx="1825262" cy="126519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E500D1-309E-7749-8BA5-1EB78DAF1B41}">
      <dsp:nvSpPr>
        <dsp:cNvPr id="0" name=""/>
        <dsp:cNvSpPr/>
      </dsp:nvSpPr>
      <dsp:spPr>
        <a:xfrm rot="16200000">
          <a:off x="1085850" y="-1085850"/>
          <a:ext cx="1943100" cy="4114800"/>
        </a:xfrm>
        <a:prstGeom prst="round1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US" sz="2300" kern="1200" dirty="0" smtClean="0">
              <a:solidFill>
                <a:schemeClr val="tx1"/>
              </a:solidFill>
            </a:rPr>
            <a:t>Medical errors</a:t>
          </a:r>
          <a:endParaRPr lang="en-US" sz="2300" kern="1200" dirty="0">
            <a:solidFill>
              <a:schemeClr val="tx1"/>
            </a:solidFill>
          </a:endParaRPr>
        </a:p>
      </dsp:txBody>
      <dsp:txXfrm rot="5400000">
        <a:off x="0" y="0"/>
        <a:ext cx="4114800" cy="1457325"/>
      </dsp:txXfrm>
    </dsp:sp>
    <dsp:sp modelId="{97FDB845-5BDC-9640-AE46-DAAC6EAF7BE3}">
      <dsp:nvSpPr>
        <dsp:cNvPr id="0" name=""/>
        <dsp:cNvSpPr/>
      </dsp:nvSpPr>
      <dsp:spPr>
        <a:xfrm>
          <a:off x="4114800" y="0"/>
          <a:ext cx="4114800" cy="1943100"/>
        </a:xfrm>
        <a:prstGeom prst="round1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US" sz="2300" kern="1200" dirty="0" smtClean="0">
              <a:solidFill>
                <a:schemeClr val="tx1"/>
              </a:solidFill>
            </a:rPr>
            <a:t>Transitions of care</a:t>
          </a:r>
          <a:endParaRPr lang="en-US" sz="2300" kern="1200" dirty="0">
            <a:solidFill>
              <a:schemeClr val="tx1"/>
            </a:solidFill>
          </a:endParaRPr>
        </a:p>
      </dsp:txBody>
      <dsp:txXfrm>
        <a:off x="4114800" y="0"/>
        <a:ext cx="4114800" cy="1457325"/>
      </dsp:txXfrm>
    </dsp:sp>
    <dsp:sp modelId="{F4AF2417-DD07-C84A-920B-D31757060686}">
      <dsp:nvSpPr>
        <dsp:cNvPr id="0" name=""/>
        <dsp:cNvSpPr/>
      </dsp:nvSpPr>
      <dsp:spPr>
        <a:xfrm rot="10800000">
          <a:off x="0" y="1943100"/>
          <a:ext cx="4114800" cy="1943100"/>
        </a:xfrm>
        <a:prstGeom prst="round1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US" sz="2300" kern="1200" dirty="0" smtClean="0">
              <a:solidFill>
                <a:schemeClr val="tx1"/>
              </a:solidFill>
            </a:rPr>
            <a:t>Healthcare disparities</a:t>
          </a:r>
          <a:endParaRPr lang="en-US" sz="2300" kern="1200" dirty="0">
            <a:solidFill>
              <a:schemeClr val="tx1"/>
            </a:solidFill>
          </a:endParaRPr>
        </a:p>
      </dsp:txBody>
      <dsp:txXfrm rot="10800000">
        <a:off x="0" y="2428875"/>
        <a:ext cx="4114800" cy="1457325"/>
      </dsp:txXfrm>
    </dsp:sp>
    <dsp:sp modelId="{CF423BA7-DF84-3542-AEF5-1EDC119867AF}">
      <dsp:nvSpPr>
        <dsp:cNvPr id="0" name=""/>
        <dsp:cNvSpPr/>
      </dsp:nvSpPr>
      <dsp:spPr>
        <a:xfrm rot="5400000">
          <a:off x="5200650" y="857250"/>
          <a:ext cx="1943100" cy="4114800"/>
        </a:xfrm>
        <a:prstGeom prst="round1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US" sz="2300" kern="1200" dirty="0" smtClean="0">
              <a:solidFill>
                <a:schemeClr val="tx1"/>
              </a:solidFill>
            </a:rPr>
            <a:t>PDCA</a:t>
          </a:r>
          <a:endParaRPr lang="en-US" sz="2300" kern="1200" dirty="0">
            <a:solidFill>
              <a:schemeClr val="tx1"/>
            </a:solidFill>
          </a:endParaRPr>
        </a:p>
      </dsp:txBody>
      <dsp:txXfrm rot="-5400000">
        <a:off x="4114800" y="2428874"/>
        <a:ext cx="4114800" cy="1457325"/>
      </dsp:txXfrm>
    </dsp:sp>
    <dsp:sp modelId="{4BDF74B3-DF08-3A4A-A494-2FCA58D5A49D}">
      <dsp:nvSpPr>
        <dsp:cNvPr id="0" name=""/>
        <dsp:cNvSpPr/>
      </dsp:nvSpPr>
      <dsp:spPr>
        <a:xfrm>
          <a:off x="2880359" y="1457325"/>
          <a:ext cx="2468880" cy="971550"/>
        </a:xfrm>
        <a:prstGeom prst="roundRect">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n-US" sz="2300" kern="1200" smtClean="0"/>
            <a:t>QI/patient safety curriculum</a:t>
          </a:r>
          <a:endParaRPr lang="en-US" sz="2300" kern="1200"/>
        </a:p>
      </dsp:txBody>
      <dsp:txXfrm>
        <a:off x="2927786" y="1504752"/>
        <a:ext cx="2374026" cy="876696"/>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18F5125-7168-D941-B011-7B56EF04090F}" type="datetimeFigureOut">
              <a:rPr lang="en-US" smtClean="0"/>
              <a:t>10/23/15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907E326-C42B-BC46-A2D8-DC7A4158BA3C}" type="slidenum">
              <a:rPr lang="en-US" smtClean="0"/>
              <a:t>‹#›</a:t>
            </a:fld>
            <a:endParaRPr lang="en-US"/>
          </a:p>
        </p:txBody>
      </p:sp>
    </p:spTree>
    <p:extLst>
      <p:ext uri="{BB962C8B-B14F-4D97-AF65-F5344CB8AC3E}">
        <p14:creationId xmlns:p14="http://schemas.microsoft.com/office/powerpoint/2010/main" val="38983291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CB77BE-468C-410A-9698-839754BED276}" type="datetimeFigureOut">
              <a:rPr lang="en-US" smtClean="0"/>
              <a:t>10/23/15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65689F-FFC1-4307-89C9-3AC441F0899D}" type="slidenum">
              <a:rPr lang="en-US" smtClean="0"/>
              <a:t>‹#›</a:t>
            </a:fld>
            <a:endParaRPr lang="en-US"/>
          </a:p>
        </p:txBody>
      </p:sp>
    </p:spTree>
    <p:extLst>
      <p:ext uri="{BB962C8B-B14F-4D97-AF65-F5344CB8AC3E}">
        <p14:creationId xmlns:p14="http://schemas.microsoft.com/office/powerpoint/2010/main" val="1683413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6"/>
          <p:cNvSpPr>
            <a:spLocks noGrp="1" noChangeArrowheads="1"/>
          </p:cNvSpPr>
          <p:nvPr>
            <p:ph type="ftr" sz="quarter" idx="4"/>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000" b="1">
                <a:solidFill>
                  <a:schemeClr val="tx1"/>
                </a:solidFill>
                <a:latin typeface="Comic Sans MS" charset="0"/>
                <a:ea typeface="ＭＳ Ｐゴシック" charset="0"/>
              </a:defRPr>
            </a:lvl1pPr>
            <a:lvl2pPr marL="729057" indent="-280406">
              <a:defRPr sz="2000" b="1">
                <a:solidFill>
                  <a:schemeClr val="tx1"/>
                </a:solidFill>
                <a:latin typeface="Comic Sans MS" charset="0"/>
                <a:ea typeface="ＭＳ Ｐゴシック" charset="0"/>
              </a:defRPr>
            </a:lvl2pPr>
            <a:lvl3pPr marL="1121626" indent="-224325">
              <a:defRPr sz="2000" b="1">
                <a:solidFill>
                  <a:schemeClr val="tx1"/>
                </a:solidFill>
                <a:latin typeface="Comic Sans MS" charset="0"/>
                <a:ea typeface="ＭＳ Ｐゴシック" charset="0"/>
              </a:defRPr>
            </a:lvl3pPr>
            <a:lvl4pPr marL="1570276" indent="-224325">
              <a:defRPr sz="2000" b="1">
                <a:solidFill>
                  <a:schemeClr val="tx1"/>
                </a:solidFill>
                <a:latin typeface="Comic Sans MS" charset="0"/>
                <a:ea typeface="ＭＳ Ｐゴシック" charset="0"/>
              </a:defRPr>
            </a:lvl4pPr>
            <a:lvl5pPr marL="2018927" indent="-224325">
              <a:defRPr sz="2000" b="1">
                <a:solidFill>
                  <a:schemeClr val="tx1"/>
                </a:solidFill>
                <a:latin typeface="Comic Sans MS" charset="0"/>
                <a:ea typeface="ＭＳ Ｐゴシック" charset="0"/>
              </a:defRPr>
            </a:lvl5pPr>
            <a:lvl6pPr marL="2467577" indent="-224325" algn="ctr" eaLnBrk="0" fontAlgn="base" hangingPunct="0">
              <a:spcBef>
                <a:spcPct val="0"/>
              </a:spcBef>
              <a:spcAft>
                <a:spcPct val="0"/>
              </a:spcAft>
              <a:defRPr sz="2000" b="1">
                <a:solidFill>
                  <a:schemeClr val="tx1"/>
                </a:solidFill>
                <a:latin typeface="Comic Sans MS" charset="0"/>
                <a:ea typeface="ＭＳ Ｐゴシック" charset="0"/>
              </a:defRPr>
            </a:lvl6pPr>
            <a:lvl7pPr marL="2916227" indent="-224325" algn="ctr" eaLnBrk="0" fontAlgn="base" hangingPunct="0">
              <a:spcBef>
                <a:spcPct val="0"/>
              </a:spcBef>
              <a:spcAft>
                <a:spcPct val="0"/>
              </a:spcAft>
              <a:defRPr sz="2000" b="1">
                <a:solidFill>
                  <a:schemeClr val="tx1"/>
                </a:solidFill>
                <a:latin typeface="Comic Sans MS" charset="0"/>
                <a:ea typeface="ＭＳ Ｐゴシック" charset="0"/>
              </a:defRPr>
            </a:lvl7pPr>
            <a:lvl8pPr marL="3364878" indent="-224325" algn="ctr" eaLnBrk="0" fontAlgn="base" hangingPunct="0">
              <a:spcBef>
                <a:spcPct val="0"/>
              </a:spcBef>
              <a:spcAft>
                <a:spcPct val="0"/>
              </a:spcAft>
              <a:defRPr sz="2000" b="1">
                <a:solidFill>
                  <a:schemeClr val="tx1"/>
                </a:solidFill>
                <a:latin typeface="Comic Sans MS" charset="0"/>
                <a:ea typeface="ＭＳ Ｐゴシック" charset="0"/>
              </a:defRPr>
            </a:lvl8pPr>
            <a:lvl9pPr marL="3813528" indent="-224325" algn="ctr" eaLnBrk="0" fontAlgn="base" hangingPunct="0">
              <a:spcBef>
                <a:spcPct val="0"/>
              </a:spcBef>
              <a:spcAft>
                <a:spcPct val="0"/>
              </a:spcAft>
              <a:defRPr sz="2000" b="1">
                <a:solidFill>
                  <a:schemeClr val="tx1"/>
                </a:solidFill>
                <a:latin typeface="Comic Sans MS" charset="0"/>
                <a:ea typeface="ＭＳ Ｐゴシック" charset="0"/>
              </a:defRPr>
            </a:lvl9pPr>
          </a:lstStyle>
          <a:p>
            <a:pPr>
              <a:defRPr/>
            </a:pPr>
            <a:r>
              <a:rPr lang="en-US" sz="1200" b="0">
                <a:solidFill>
                  <a:srgbClr val="000000"/>
                </a:solidFill>
                <a:latin typeface="Arial" charset="0"/>
              </a:rPr>
              <a:t>Partners in Medical Education, Inc.</a:t>
            </a:r>
          </a:p>
        </p:txBody>
      </p:sp>
      <p:sp>
        <p:nvSpPr>
          <p:cNvPr id="35843" name="Rectangle 7"/>
          <p:cNvSpPr>
            <a:spLocks noGrp="1" noChangeArrowheads="1"/>
          </p:cNvSpPr>
          <p:nvPr>
            <p:ph type="sldNum" sz="quarter" idx="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000" b="1">
                <a:solidFill>
                  <a:schemeClr val="tx1"/>
                </a:solidFill>
                <a:latin typeface="Comic Sans MS" charset="0"/>
                <a:ea typeface="ＭＳ Ｐゴシック" charset="0"/>
              </a:defRPr>
            </a:lvl1pPr>
            <a:lvl2pPr marL="729057" indent="-280406">
              <a:defRPr sz="2000" b="1">
                <a:solidFill>
                  <a:schemeClr val="tx1"/>
                </a:solidFill>
                <a:latin typeface="Comic Sans MS" charset="0"/>
                <a:ea typeface="ＭＳ Ｐゴシック" charset="0"/>
              </a:defRPr>
            </a:lvl2pPr>
            <a:lvl3pPr marL="1121626" indent="-224325">
              <a:defRPr sz="2000" b="1">
                <a:solidFill>
                  <a:schemeClr val="tx1"/>
                </a:solidFill>
                <a:latin typeface="Comic Sans MS" charset="0"/>
                <a:ea typeface="ＭＳ Ｐゴシック" charset="0"/>
              </a:defRPr>
            </a:lvl3pPr>
            <a:lvl4pPr marL="1570276" indent="-224325">
              <a:defRPr sz="2000" b="1">
                <a:solidFill>
                  <a:schemeClr val="tx1"/>
                </a:solidFill>
                <a:latin typeface="Comic Sans MS" charset="0"/>
                <a:ea typeface="ＭＳ Ｐゴシック" charset="0"/>
              </a:defRPr>
            </a:lvl4pPr>
            <a:lvl5pPr marL="2018927" indent="-224325">
              <a:defRPr sz="2000" b="1">
                <a:solidFill>
                  <a:schemeClr val="tx1"/>
                </a:solidFill>
                <a:latin typeface="Comic Sans MS" charset="0"/>
                <a:ea typeface="ＭＳ Ｐゴシック" charset="0"/>
              </a:defRPr>
            </a:lvl5pPr>
            <a:lvl6pPr marL="2467577" indent="-224325" algn="ctr" eaLnBrk="0" fontAlgn="base" hangingPunct="0">
              <a:spcBef>
                <a:spcPct val="0"/>
              </a:spcBef>
              <a:spcAft>
                <a:spcPct val="0"/>
              </a:spcAft>
              <a:defRPr sz="2000" b="1">
                <a:solidFill>
                  <a:schemeClr val="tx1"/>
                </a:solidFill>
                <a:latin typeface="Comic Sans MS" charset="0"/>
                <a:ea typeface="ＭＳ Ｐゴシック" charset="0"/>
              </a:defRPr>
            </a:lvl6pPr>
            <a:lvl7pPr marL="2916227" indent="-224325" algn="ctr" eaLnBrk="0" fontAlgn="base" hangingPunct="0">
              <a:spcBef>
                <a:spcPct val="0"/>
              </a:spcBef>
              <a:spcAft>
                <a:spcPct val="0"/>
              </a:spcAft>
              <a:defRPr sz="2000" b="1">
                <a:solidFill>
                  <a:schemeClr val="tx1"/>
                </a:solidFill>
                <a:latin typeface="Comic Sans MS" charset="0"/>
                <a:ea typeface="ＭＳ Ｐゴシック" charset="0"/>
              </a:defRPr>
            </a:lvl7pPr>
            <a:lvl8pPr marL="3364878" indent="-224325" algn="ctr" eaLnBrk="0" fontAlgn="base" hangingPunct="0">
              <a:spcBef>
                <a:spcPct val="0"/>
              </a:spcBef>
              <a:spcAft>
                <a:spcPct val="0"/>
              </a:spcAft>
              <a:defRPr sz="2000" b="1">
                <a:solidFill>
                  <a:schemeClr val="tx1"/>
                </a:solidFill>
                <a:latin typeface="Comic Sans MS" charset="0"/>
                <a:ea typeface="ＭＳ Ｐゴシック" charset="0"/>
              </a:defRPr>
            </a:lvl8pPr>
            <a:lvl9pPr marL="3813528" indent="-224325" algn="ctr" eaLnBrk="0" fontAlgn="base" hangingPunct="0">
              <a:spcBef>
                <a:spcPct val="0"/>
              </a:spcBef>
              <a:spcAft>
                <a:spcPct val="0"/>
              </a:spcAft>
              <a:defRPr sz="2000" b="1">
                <a:solidFill>
                  <a:schemeClr val="tx1"/>
                </a:solidFill>
                <a:latin typeface="Comic Sans MS" charset="0"/>
                <a:ea typeface="ＭＳ Ｐゴシック" charset="0"/>
              </a:defRPr>
            </a:lvl9pPr>
          </a:lstStyle>
          <a:p>
            <a:pPr>
              <a:defRPr/>
            </a:pPr>
            <a:fld id="{86E05EB7-0B42-C44C-86D7-0F16084FC890}" type="slidenum">
              <a:rPr lang="en-US" sz="1200" b="0">
                <a:solidFill>
                  <a:srgbClr val="000000"/>
                </a:solidFill>
                <a:latin typeface="Arial" charset="0"/>
              </a:rPr>
              <a:pPr>
                <a:defRPr/>
              </a:pPr>
              <a:t>2</a:t>
            </a:fld>
            <a:endParaRPr lang="en-US" sz="1200" b="0">
              <a:solidFill>
                <a:srgbClr val="000000"/>
              </a:solidFill>
              <a:latin typeface="Arial" charset="0"/>
            </a:endParaRPr>
          </a:p>
        </p:txBody>
      </p:sp>
      <p:sp>
        <p:nvSpPr>
          <p:cNvPr id="35844" name="Rectangle 2"/>
          <p:cNvSpPr>
            <a:spLocks noGrp="1" noRot="1" noChangeAspect="1" noChangeArrowheads="1" noTextEdit="1"/>
          </p:cNvSpPr>
          <p:nvPr>
            <p:ph type="sldImg"/>
          </p:nvPr>
        </p:nvSpPr>
        <p:spPr>
          <a:ln/>
        </p:spPr>
      </p:sp>
      <p:sp>
        <p:nvSpPr>
          <p:cNvPr id="35845" name="Rectangle 3"/>
          <p:cNvSpPr>
            <a:spLocks noGrp="1" noChangeArrowheads="1"/>
          </p:cNvSpPr>
          <p:nvPr>
            <p:ph type="body" idx="1"/>
          </p:nvPr>
        </p:nvSpPr>
        <p:spPr>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eaLnBrk="1" hangingPunct="1">
              <a:defRPr/>
            </a:pPr>
            <a:endParaRPr lang="en-US">
              <a:cs typeface="+mn-cs"/>
            </a:endParaRPr>
          </a:p>
        </p:txBody>
      </p:sp>
    </p:spTree>
    <p:extLst>
      <p:ext uri="{BB962C8B-B14F-4D97-AF65-F5344CB8AC3E}">
        <p14:creationId xmlns:p14="http://schemas.microsoft.com/office/powerpoint/2010/main" val="3301189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65689F-FFC1-4307-89C9-3AC441F0899D}" type="slidenum">
              <a:rPr lang="en-US" smtClean="0"/>
              <a:t>12</a:t>
            </a:fld>
            <a:endParaRPr lang="en-US"/>
          </a:p>
        </p:txBody>
      </p:sp>
    </p:spTree>
    <p:extLst>
      <p:ext uri="{BB962C8B-B14F-4D97-AF65-F5344CB8AC3E}">
        <p14:creationId xmlns:p14="http://schemas.microsoft.com/office/powerpoint/2010/main" val="33845853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65689F-FFC1-4307-89C9-3AC441F0899D}" type="slidenum">
              <a:rPr lang="en-US" smtClean="0"/>
              <a:t>14</a:t>
            </a:fld>
            <a:endParaRPr lang="en-US"/>
          </a:p>
        </p:txBody>
      </p:sp>
    </p:spTree>
    <p:extLst>
      <p:ext uri="{BB962C8B-B14F-4D97-AF65-F5344CB8AC3E}">
        <p14:creationId xmlns:p14="http://schemas.microsoft.com/office/powerpoint/2010/main" val="39265559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65689F-FFC1-4307-89C9-3AC441F0899D}" type="slidenum">
              <a:rPr lang="en-US" smtClean="0"/>
              <a:t>15</a:t>
            </a:fld>
            <a:endParaRPr lang="en-US"/>
          </a:p>
        </p:txBody>
      </p:sp>
    </p:spTree>
    <p:extLst>
      <p:ext uri="{BB962C8B-B14F-4D97-AF65-F5344CB8AC3E}">
        <p14:creationId xmlns:p14="http://schemas.microsoft.com/office/powerpoint/2010/main" val="37726420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65689F-FFC1-4307-89C9-3AC441F0899D}" type="slidenum">
              <a:rPr lang="en-US" smtClean="0"/>
              <a:t>16</a:t>
            </a:fld>
            <a:endParaRPr lang="en-US"/>
          </a:p>
        </p:txBody>
      </p:sp>
    </p:spTree>
    <p:extLst>
      <p:ext uri="{BB962C8B-B14F-4D97-AF65-F5344CB8AC3E}">
        <p14:creationId xmlns:p14="http://schemas.microsoft.com/office/powerpoint/2010/main" val="22415861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65689F-FFC1-4307-89C9-3AC441F0899D}" type="slidenum">
              <a:rPr lang="en-US" smtClean="0"/>
              <a:t>17</a:t>
            </a:fld>
            <a:endParaRPr lang="en-US"/>
          </a:p>
        </p:txBody>
      </p:sp>
    </p:spTree>
    <p:extLst>
      <p:ext uri="{BB962C8B-B14F-4D97-AF65-F5344CB8AC3E}">
        <p14:creationId xmlns:p14="http://schemas.microsoft.com/office/powerpoint/2010/main" val="29235548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baseline="0" dirty="0" smtClean="0"/>
          </a:p>
        </p:txBody>
      </p:sp>
      <p:sp>
        <p:nvSpPr>
          <p:cNvPr id="4" name="Slide Number Placeholder 3"/>
          <p:cNvSpPr>
            <a:spLocks noGrp="1"/>
          </p:cNvSpPr>
          <p:nvPr>
            <p:ph type="sldNum" sz="quarter" idx="10"/>
          </p:nvPr>
        </p:nvSpPr>
        <p:spPr/>
        <p:txBody>
          <a:bodyPr/>
          <a:lstStyle/>
          <a:p>
            <a:fld id="{2B65689F-FFC1-4307-89C9-3AC441F0899D}" type="slidenum">
              <a:rPr lang="en-US" smtClean="0"/>
              <a:t>18</a:t>
            </a:fld>
            <a:endParaRPr lang="en-US"/>
          </a:p>
        </p:txBody>
      </p:sp>
    </p:spTree>
    <p:extLst>
      <p:ext uri="{BB962C8B-B14F-4D97-AF65-F5344CB8AC3E}">
        <p14:creationId xmlns:p14="http://schemas.microsoft.com/office/powerpoint/2010/main" val="33789401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65689F-FFC1-4307-89C9-3AC441F0899D}" type="slidenum">
              <a:rPr lang="en-US" smtClean="0"/>
              <a:t>19</a:t>
            </a:fld>
            <a:endParaRPr lang="en-US"/>
          </a:p>
        </p:txBody>
      </p:sp>
    </p:spTree>
    <p:extLst>
      <p:ext uri="{BB962C8B-B14F-4D97-AF65-F5344CB8AC3E}">
        <p14:creationId xmlns:p14="http://schemas.microsoft.com/office/powerpoint/2010/main" val="8205712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65689F-FFC1-4307-89C9-3AC441F0899D}" type="slidenum">
              <a:rPr lang="en-US" smtClean="0"/>
              <a:t>20</a:t>
            </a:fld>
            <a:endParaRPr lang="en-US"/>
          </a:p>
        </p:txBody>
      </p:sp>
    </p:spTree>
    <p:extLst>
      <p:ext uri="{BB962C8B-B14F-4D97-AF65-F5344CB8AC3E}">
        <p14:creationId xmlns:p14="http://schemas.microsoft.com/office/powerpoint/2010/main" val="10385215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2B65689F-FFC1-4307-89C9-3AC441F0899D}" type="slidenum">
              <a:rPr lang="en-US" smtClean="0"/>
              <a:t>21</a:t>
            </a:fld>
            <a:endParaRPr lang="en-US"/>
          </a:p>
        </p:txBody>
      </p:sp>
    </p:spTree>
    <p:extLst>
      <p:ext uri="{BB962C8B-B14F-4D97-AF65-F5344CB8AC3E}">
        <p14:creationId xmlns:p14="http://schemas.microsoft.com/office/powerpoint/2010/main" val="6602554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65689F-FFC1-4307-89C9-3AC441F0899D}" type="slidenum">
              <a:rPr lang="en-US" smtClean="0"/>
              <a:t>22</a:t>
            </a:fld>
            <a:endParaRPr lang="en-US"/>
          </a:p>
        </p:txBody>
      </p:sp>
    </p:spTree>
    <p:extLst>
      <p:ext uri="{BB962C8B-B14F-4D97-AF65-F5344CB8AC3E}">
        <p14:creationId xmlns:p14="http://schemas.microsoft.com/office/powerpoint/2010/main" val="50699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2B65689F-FFC1-4307-89C9-3AC441F0899D}" type="slidenum">
              <a:rPr lang="en-US" smtClean="0"/>
              <a:t>3</a:t>
            </a:fld>
            <a:endParaRPr lang="en-US"/>
          </a:p>
        </p:txBody>
      </p:sp>
    </p:spTree>
    <p:extLst>
      <p:ext uri="{BB962C8B-B14F-4D97-AF65-F5344CB8AC3E}">
        <p14:creationId xmlns:p14="http://schemas.microsoft.com/office/powerpoint/2010/main" val="12100621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65689F-FFC1-4307-89C9-3AC441F0899D}" type="slidenum">
              <a:rPr lang="en-US" smtClean="0"/>
              <a:t>23</a:t>
            </a:fld>
            <a:endParaRPr lang="en-US"/>
          </a:p>
        </p:txBody>
      </p:sp>
    </p:spTree>
    <p:extLst>
      <p:ext uri="{BB962C8B-B14F-4D97-AF65-F5344CB8AC3E}">
        <p14:creationId xmlns:p14="http://schemas.microsoft.com/office/powerpoint/2010/main" val="33013946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2B65689F-FFC1-4307-89C9-3AC441F0899D}" type="slidenum">
              <a:rPr lang="en-US" smtClean="0"/>
              <a:t>24</a:t>
            </a:fld>
            <a:endParaRPr lang="en-US"/>
          </a:p>
        </p:txBody>
      </p:sp>
    </p:spTree>
    <p:extLst>
      <p:ext uri="{BB962C8B-B14F-4D97-AF65-F5344CB8AC3E}">
        <p14:creationId xmlns:p14="http://schemas.microsoft.com/office/powerpoint/2010/main" val="15662422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2B65689F-FFC1-4307-89C9-3AC441F0899D}" type="slidenum">
              <a:rPr lang="en-US" smtClean="0"/>
              <a:t>25</a:t>
            </a:fld>
            <a:endParaRPr lang="en-US"/>
          </a:p>
        </p:txBody>
      </p:sp>
    </p:spTree>
    <p:extLst>
      <p:ext uri="{BB962C8B-B14F-4D97-AF65-F5344CB8AC3E}">
        <p14:creationId xmlns:p14="http://schemas.microsoft.com/office/powerpoint/2010/main" val="9160450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65689F-FFC1-4307-89C9-3AC441F0899D}" type="slidenum">
              <a:rPr lang="en-US" smtClean="0"/>
              <a:t>26</a:t>
            </a:fld>
            <a:endParaRPr lang="en-US"/>
          </a:p>
        </p:txBody>
      </p:sp>
    </p:spTree>
    <p:extLst>
      <p:ext uri="{BB962C8B-B14F-4D97-AF65-F5344CB8AC3E}">
        <p14:creationId xmlns:p14="http://schemas.microsoft.com/office/powerpoint/2010/main" val="729119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65689F-FFC1-4307-89C9-3AC441F0899D}" type="slidenum">
              <a:rPr lang="en-US" smtClean="0"/>
              <a:t>27</a:t>
            </a:fld>
            <a:endParaRPr lang="en-US"/>
          </a:p>
        </p:txBody>
      </p:sp>
    </p:spTree>
    <p:extLst>
      <p:ext uri="{BB962C8B-B14F-4D97-AF65-F5344CB8AC3E}">
        <p14:creationId xmlns:p14="http://schemas.microsoft.com/office/powerpoint/2010/main" val="11933381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65689F-FFC1-4307-89C9-3AC441F0899D}" type="slidenum">
              <a:rPr lang="en-US" smtClean="0"/>
              <a:t>28</a:t>
            </a:fld>
            <a:endParaRPr lang="en-US"/>
          </a:p>
        </p:txBody>
      </p:sp>
    </p:spTree>
    <p:extLst>
      <p:ext uri="{BB962C8B-B14F-4D97-AF65-F5344CB8AC3E}">
        <p14:creationId xmlns:p14="http://schemas.microsoft.com/office/powerpoint/2010/main" val="20493286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65689F-FFC1-4307-89C9-3AC441F0899D}" type="slidenum">
              <a:rPr lang="en-US" smtClean="0"/>
              <a:t>31</a:t>
            </a:fld>
            <a:endParaRPr lang="en-US"/>
          </a:p>
        </p:txBody>
      </p:sp>
    </p:spTree>
    <p:extLst>
      <p:ext uri="{BB962C8B-B14F-4D97-AF65-F5344CB8AC3E}">
        <p14:creationId xmlns:p14="http://schemas.microsoft.com/office/powerpoint/2010/main" val="38092098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65689F-FFC1-4307-89C9-3AC441F0899D}" type="slidenum">
              <a:rPr lang="en-US" smtClean="0"/>
              <a:t>32</a:t>
            </a:fld>
            <a:endParaRPr lang="en-US"/>
          </a:p>
        </p:txBody>
      </p:sp>
    </p:spTree>
    <p:extLst>
      <p:ext uri="{BB962C8B-B14F-4D97-AF65-F5344CB8AC3E}">
        <p14:creationId xmlns:p14="http://schemas.microsoft.com/office/powerpoint/2010/main" val="13575001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65689F-FFC1-4307-89C9-3AC441F0899D}" type="slidenum">
              <a:rPr lang="en-US" smtClean="0"/>
              <a:t>33</a:t>
            </a:fld>
            <a:endParaRPr lang="en-US"/>
          </a:p>
        </p:txBody>
      </p:sp>
    </p:spTree>
    <p:extLst>
      <p:ext uri="{BB962C8B-B14F-4D97-AF65-F5344CB8AC3E}">
        <p14:creationId xmlns:p14="http://schemas.microsoft.com/office/powerpoint/2010/main" val="37621652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65689F-FFC1-4307-89C9-3AC441F0899D}" type="slidenum">
              <a:rPr lang="en-US" smtClean="0"/>
              <a:t>37</a:t>
            </a:fld>
            <a:endParaRPr lang="en-US"/>
          </a:p>
        </p:txBody>
      </p:sp>
    </p:spTree>
    <p:extLst>
      <p:ext uri="{BB962C8B-B14F-4D97-AF65-F5344CB8AC3E}">
        <p14:creationId xmlns:p14="http://schemas.microsoft.com/office/powerpoint/2010/main" val="981810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65689F-FFC1-4307-89C9-3AC441F0899D}" type="slidenum">
              <a:rPr lang="en-US" smtClean="0"/>
              <a:t>4</a:t>
            </a:fld>
            <a:endParaRPr lang="en-US"/>
          </a:p>
        </p:txBody>
      </p:sp>
    </p:spTree>
    <p:extLst>
      <p:ext uri="{BB962C8B-B14F-4D97-AF65-F5344CB8AC3E}">
        <p14:creationId xmlns:p14="http://schemas.microsoft.com/office/powerpoint/2010/main" val="27595584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65689F-FFC1-4307-89C9-3AC441F0899D}" type="slidenum">
              <a:rPr lang="en-US" smtClean="0"/>
              <a:t>38</a:t>
            </a:fld>
            <a:endParaRPr lang="en-US"/>
          </a:p>
        </p:txBody>
      </p:sp>
    </p:spTree>
    <p:extLst>
      <p:ext uri="{BB962C8B-B14F-4D97-AF65-F5344CB8AC3E}">
        <p14:creationId xmlns:p14="http://schemas.microsoft.com/office/powerpoint/2010/main" val="2830622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2B65689F-FFC1-4307-89C9-3AC441F0899D}" type="slidenum">
              <a:rPr lang="en-US" smtClean="0"/>
              <a:t>40</a:t>
            </a:fld>
            <a:endParaRPr lang="en-US"/>
          </a:p>
        </p:txBody>
      </p:sp>
    </p:spTree>
    <p:extLst>
      <p:ext uri="{BB962C8B-B14F-4D97-AF65-F5344CB8AC3E}">
        <p14:creationId xmlns:p14="http://schemas.microsoft.com/office/powerpoint/2010/main" val="394764952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lgn="ctr">
              <a:defRPr sz="2000" b="1">
                <a:solidFill>
                  <a:schemeClr val="tx1"/>
                </a:solidFill>
                <a:latin typeface="Comic Sans MS" pitchFamily="66" charset="0"/>
              </a:defRPr>
            </a:lvl1pPr>
            <a:lvl2pPr marL="733731" indent="-281965" algn="ctr">
              <a:defRPr sz="2000" b="1">
                <a:solidFill>
                  <a:schemeClr val="tx1"/>
                </a:solidFill>
                <a:latin typeface="Comic Sans MS" pitchFamily="66" charset="0"/>
              </a:defRPr>
            </a:lvl2pPr>
            <a:lvl3pPr marL="1129415" indent="-225883" algn="ctr">
              <a:defRPr sz="2000" b="1">
                <a:solidFill>
                  <a:schemeClr val="tx1"/>
                </a:solidFill>
                <a:latin typeface="Comic Sans MS" pitchFamily="66" charset="0"/>
              </a:defRPr>
            </a:lvl3pPr>
            <a:lvl4pPr marL="1581181" indent="-225883" algn="ctr">
              <a:defRPr sz="2000" b="1">
                <a:solidFill>
                  <a:schemeClr val="tx1"/>
                </a:solidFill>
                <a:latin typeface="Comic Sans MS" pitchFamily="66" charset="0"/>
              </a:defRPr>
            </a:lvl4pPr>
            <a:lvl5pPr marL="2034505" indent="-225883" algn="ctr">
              <a:defRPr sz="2000" b="1">
                <a:solidFill>
                  <a:schemeClr val="tx1"/>
                </a:solidFill>
                <a:latin typeface="Comic Sans MS" pitchFamily="66" charset="0"/>
              </a:defRPr>
            </a:lvl5pPr>
            <a:lvl6pPr marL="2483155" indent="-225883" algn="ctr" eaLnBrk="0" fontAlgn="base" hangingPunct="0">
              <a:spcBef>
                <a:spcPct val="0"/>
              </a:spcBef>
              <a:spcAft>
                <a:spcPct val="0"/>
              </a:spcAft>
              <a:defRPr sz="2000" b="1">
                <a:solidFill>
                  <a:schemeClr val="tx1"/>
                </a:solidFill>
                <a:latin typeface="Comic Sans MS" pitchFamily="66" charset="0"/>
              </a:defRPr>
            </a:lvl6pPr>
            <a:lvl7pPr marL="2931805" indent="-225883" algn="ctr" eaLnBrk="0" fontAlgn="base" hangingPunct="0">
              <a:spcBef>
                <a:spcPct val="0"/>
              </a:spcBef>
              <a:spcAft>
                <a:spcPct val="0"/>
              </a:spcAft>
              <a:defRPr sz="2000" b="1">
                <a:solidFill>
                  <a:schemeClr val="tx1"/>
                </a:solidFill>
                <a:latin typeface="Comic Sans MS" pitchFamily="66" charset="0"/>
              </a:defRPr>
            </a:lvl7pPr>
            <a:lvl8pPr marL="3380456" indent="-225883" algn="ctr" eaLnBrk="0" fontAlgn="base" hangingPunct="0">
              <a:spcBef>
                <a:spcPct val="0"/>
              </a:spcBef>
              <a:spcAft>
                <a:spcPct val="0"/>
              </a:spcAft>
              <a:defRPr sz="2000" b="1">
                <a:solidFill>
                  <a:schemeClr val="tx1"/>
                </a:solidFill>
                <a:latin typeface="Comic Sans MS" pitchFamily="66" charset="0"/>
              </a:defRPr>
            </a:lvl8pPr>
            <a:lvl9pPr marL="3829106" indent="-225883" algn="ctr" eaLnBrk="0" fontAlgn="base" hangingPunct="0">
              <a:spcBef>
                <a:spcPct val="0"/>
              </a:spcBef>
              <a:spcAft>
                <a:spcPct val="0"/>
              </a:spcAft>
              <a:defRPr sz="2000" b="1">
                <a:solidFill>
                  <a:schemeClr val="tx1"/>
                </a:solidFill>
                <a:latin typeface="Comic Sans MS" pitchFamily="66" charset="0"/>
              </a:defRPr>
            </a:lvl9pPr>
          </a:lstStyle>
          <a:p>
            <a:pPr algn="r"/>
            <a:fld id="{2B3A5FF8-6011-44AD-BBFE-77DA68405DB2}" type="slidenum">
              <a:rPr lang="en-US" altLang="en-US" sz="1200" b="0">
                <a:latin typeface="Arial" charset="0"/>
                <a:ea typeface="ＭＳ Ｐゴシック" pitchFamily="34" charset="-128"/>
              </a:rPr>
              <a:pPr algn="r"/>
              <a:t>45</a:t>
            </a:fld>
            <a:endParaRPr lang="en-US" altLang="en-US" sz="1200" b="0">
              <a:latin typeface="Arial" charset="0"/>
              <a:ea typeface="ＭＳ Ｐゴシック" pitchFamily="34" charset="-128"/>
            </a:endParaRPr>
          </a:p>
        </p:txBody>
      </p:sp>
      <p:sp>
        <p:nvSpPr>
          <p:cNvPr id="61443" name="Rectangle 2"/>
          <p:cNvSpPr>
            <a:spLocks noGrp="1" noRot="1" noChangeAspect="1" noChangeArrowheads="1" noTextEdit="1"/>
          </p:cNvSpPr>
          <p:nvPr>
            <p:ph type="sldImg"/>
          </p:nvPr>
        </p:nvSpPr>
        <p:spPr>
          <a:xfrm>
            <a:off x="1160463" y="690563"/>
            <a:ext cx="4602162" cy="3452812"/>
          </a:xfrm>
          <a:ln/>
        </p:spPr>
      </p:sp>
      <p:sp>
        <p:nvSpPr>
          <p:cNvPr id="61444" name="Rectangle 3"/>
          <p:cNvSpPr>
            <a:spLocks noGrp="1" noChangeArrowheads="1"/>
          </p:cNvSpPr>
          <p:nvPr>
            <p:ph type="body" idx="1"/>
          </p:nvPr>
        </p:nvSpPr>
        <p:spPr>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a:lstStyle/>
          <a:p>
            <a:pPr eaLnBrk="1" hangingPunct="1"/>
            <a:endParaRPr lang="en-US" altLang="en-US" smtClean="0"/>
          </a:p>
        </p:txBody>
      </p:sp>
    </p:spTree>
    <p:extLst>
      <p:ext uri="{BB962C8B-B14F-4D97-AF65-F5344CB8AC3E}">
        <p14:creationId xmlns:p14="http://schemas.microsoft.com/office/powerpoint/2010/main" val="91973669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a:defRPr sz="1900" b="1">
                <a:solidFill>
                  <a:schemeClr val="tx1"/>
                </a:solidFill>
                <a:latin typeface="Comic Sans MS" pitchFamily="66" charset="0"/>
              </a:defRPr>
            </a:lvl1pPr>
            <a:lvl2pPr marL="723073" indent="-278104">
              <a:defRPr sz="1900" b="1">
                <a:solidFill>
                  <a:schemeClr val="tx1"/>
                </a:solidFill>
                <a:latin typeface="Comic Sans MS" pitchFamily="66" charset="0"/>
              </a:defRPr>
            </a:lvl2pPr>
            <a:lvl3pPr marL="1112420" indent="-222483">
              <a:defRPr sz="1900" b="1">
                <a:solidFill>
                  <a:schemeClr val="tx1"/>
                </a:solidFill>
                <a:latin typeface="Comic Sans MS" pitchFamily="66" charset="0"/>
              </a:defRPr>
            </a:lvl3pPr>
            <a:lvl4pPr marL="1557389" indent="-222483">
              <a:defRPr sz="1900" b="1">
                <a:solidFill>
                  <a:schemeClr val="tx1"/>
                </a:solidFill>
                <a:latin typeface="Comic Sans MS" pitchFamily="66" charset="0"/>
              </a:defRPr>
            </a:lvl4pPr>
            <a:lvl5pPr marL="2002356" indent="-222483">
              <a:defRPr sz="1900" b="1">
                <a:solidFill>
                  <a:schemeClr val="tx1"/>
                </a:solidFill>
                <a:latin typeface="Comic Sans MS" pitchFamily="66" charset="0"/>
              </a:defRPr>
            </a:lvl5pPr>
            <a:lvl6pPr marL="2447325" indent="-222483" eaLnBrk="0" fontAlgn="base" hangingPunct="0">
              <a:spcBef>
                <a:spcPct val="0"/>
              </a:spcBef>
              <a:spcAft>
                <a:spcPct val="0"/>
              </a:spcAft>
              <a:defRPr sz="1900" b="1">
                <a:solidFill>
                  <a:schemeClr val="tx1"/>
                </a:solidFill>
                <a:latin typeface="Comic Sans MS" pitchFamily="66" charset="0"/>
              </a:defRPr>
            </a:lvl6pPr>
            <a:lvl7pPr marL="2892293" indent="-222483" eaLnBrk="0" fontAlgn="base" hangingPunct="0">
              <a:spcBef>
                <a:spcPct val="0"/>
              </a:spcBef>
              <a:spcAft>
                <a:spcPct val="0"/>
              </a:spcAft>
              <a:defRPr sz="1900" b="1">
                <a:solidFill>
                  <a:schemeClr val="tx1"/>
                </a:solidFill>
                <a:latin typeface="Comic Sans MS" pitchFamily="66" charset="0"/>
              </a:defRPr>
            </a:lvl7pPr>
            <a:lvl8pPr marL="3337261" indent="-222483" eaLnBrk="0" fontAlgn="base" hangingPunct="0">
              <a:spcBef>
                <a:spcPct val="0"/>
              </a:spcBef>
              <a:spcAft>
                <a:spcPct val="0"/>
              </a:spcAft>
              <a:defRPr sz="1900" b="1">
                <a:solidFill>
                  <a:schemeClr val="tx1"/>
                </a:solidFill>
                <a:latin typeface="Comic Sans MS" pitchFamily="66" charset="0"/>
              </a:defRPr>
            </a:lvl8pPr>
            <a:lvl9pPr marL="3782229" indent="-222483" eaLnBrk="0" fontAlgn="base" hangingPunct="0">
              <a:spcBef>
                <a:spcPct val="0"/>
              </a:spcBef>
              <a:spcAft>
                <a:spcPct val="0"/>
              </a:spcAft>
              <a:defRPr sz="1900" b="1">
                <a:solidFill>
                  <a:schemeClr val="tx1"/>
                </a:solidFill>
                <a:latin typeface="Comic Sans MS" pitchFamily="66" charset="0"/>
              </a:defRPr>
            </a:lvl9pPr>
          </a:lstStyle>
          <a:p>
            <a:fld id="{916FC5A3-03F1-4D94-832B-82312361FE78}" type="slidenum">
              <a:rPr lang="en-US" sz="1200" b="0">
                <a:latin typeface="Arial" charset="0"/>
              </a:rPr>
              <a:pPr/>
              <a:t>46</a:t>
            </a:fld>
            <a:endParaRPr lang="en-US" sz="1200" b="0">
              <a:latin typeface="Arial"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4273417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65689F-FFC1-4307-89C9-3AC441F0899D}" type="slidenum">
              <a:rPr lang="en-US" smtClean="0"/>
              <a:t>6</a:t>
            </a:fld>
            <a:endParaRPr lang="en-US"/>
          </a:p>
        </p:txBody>
      </p:sp>
    </p:spTree>
    <p:extLst>
      <p:ext uri="{BB962C8B-B14F-4D97-AF65-F5344CB8AC3E}">
        <p14:creationId xmlns:p14="http://schemas.microsoft.com/office/powerpoint/2010/main" val="11132504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65689F-FFC1-4307-89C9-3AC441F0899D}" type="slidenum">
              <a:rPr lang="en-US" smtClean="0"/>
              <a:t>7</a:t>
            </a:fld>
            <a:endParaRPr lang="en-US"/>
          </a:p>
        </p:txBody>
      </p:sp>
    </p:spTree>
    <p:extLst>
      <p:ext uri="{BB962C8B-B14F-4D97-AF65-F5344CB8AC3E}">
        <p14:creationId xmlns:p14="http://schemas.microsoft.com/office/powerpoint/2010/main" val="5542878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65689F-FFC1-4307-89C9-3AC441F0899D}" type="slidenum">
              <a:rPr lang="en-US" smtClean="0"/>
              <a:t>8</a:t>
            </a:fld>
            <a:endParaRPr lang="en-US"/>
          </a:p>
        </p:txBody>
      </p:sp>
    </p:spTree>
    <p:extLst>
      <p:ext uri="{BB962C8B-B14F-4D97-AF65-F5344CB8AC3E}">
        <p14:creationId xmlns:p14="http://schemas.microsoft.com/office/powerpoint/2010/main" val="941166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65689F-FFC1-4307-89C9-3AC441F0899D}" type="slidenum">
              <a:rPr lang="en-US" smtClean="0"/>
              <a:t>9</a:t>
            </a:fld>
            <a:endParaRPr lang="en-US"/>
          </a:p>
        </p:txBody>
      </p:sp>
    </p:spTree>
    <p:extLst>
      <p:ext uri="{BB962C8B-B14F-4D97-AF65-F5344CB8AC3E}">
        <p14:creationId xmlns:p14="http://schemas.microsoft.com/office/powerpoint/2010/main" val="22063207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65689F-FFC1-4307-89C9-3AC441F0899D}" type="slidenum">
              <a:rPr lang="en-US" smtClean="0"/>
              <a:t>10</a:t>
            </a:fld>
            <a:endParaRPr lang="en-US"/>
          </a:p>
        </p:txBody>
      </p:sp>
    </p:spTree>
    <p:extLst>
      <p:ext uri="{BB962C8B-B14F-4D97-AF65-F5344CB8AC3E}">
        <p14:creationId xmlns:p14="http://schemas.microsoft.com/office/powerpoint/2010/main" val="41940693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65689F-FFC1-4307-89C9-3AC441F0899D}" type="slidenum">
              <a:rPr lang="en-US" smtClean="0"/>
              <a:t>11</a:t>
            </a:fld>
            <a:endParaRPr lang="en-US"/>
          </a:p>
        </p:txBody>
      </p:sp>
    </p:spTree>
    <p:extLst>
      <p:ext uri="{BB962C8B-B14F-4D97-AF65-F5344CB8AC3E}">
        <p14:creationId xmlns:p14="http://schemas.microsoft.com/office/powerpoint/2010/main" val="1726138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algn="ctr" eaLnBrk="0" fontAlgn="base" hangingPunct="0">
                <a:spcBef>
                  <a:spcPct val="0"/>
                </a:spcBef>
                <a:spcAft>
                  <a:spcPct val="0"/>
                </a:spcAft>
                <a:defRPr sz="2000" b="1">
                  <a:solidFill>
                    <a:schemeClr val="tx1"/>
                  </a:solidFill>
                  <a:latin typeface="Comic Sans MS" pitchFamily="66" charset="0"/>
                </a:defRPr>
              </a:lvl6pPr>
              <a:lvl7pPr marL="2971800" indent="-228600" algn="ctr" eaLnBrk="0" fontAlgn="base" hangingPunct="0">
                <a:spcBef>
                  <a:spcPct val="0"/>
                </a:spcBef>
                <a:spcAft>
                  <a:spcPct val="0"/>
                </a:spcAft>
                <a:defRPr sz="2000" b="1">
                  <a:solidFill>
                    <a:schemeClr val="tx1"/>
                  </a:solidFill>
                  <a:latin typeface="Comic Sans MS" pitchFamily="66" charset="0"/>
                </a:defRPr>
              </a:lvl7pPr>
              <a:lvl8pPr marL="3429000" indent="-228600" algn="ctr" eaLnBrk="0" fontAlgn="base" hangingPunct="0">
                <a:spcBef>
                  <a:spcPct val="0"/>
                </a:spcBef>
                <a:spcAft>
                  <a:spcPct val="0"/>
                </a:spcAft>
                <a:defRPr sz="2000" b="1">
                  <a:solidFill>
                    <a:schemeClr val="tx1"/>
                  </a:solidFill>
                  <a:latin typeface="Comic Sans MS" pitchFamily="66" charset="0"/>
                </a:defRPr>
              </a:lvl8pPr>
              <a:lvl9pPr marL="3886200" indent="-228600" algn="ctr" eaLnBrk="0" fontAlgn="base" hangingPunct="0">
                <a:spcBef>
                  <a:spcPct val="0"/>
                </a:spcBef>
                <a:spcAft>
                  <a:spcPct val="0"/>
                </a:spcAft>
                <a:defRPr sz="2000" b="1">
                  <a:solidFill>
                    <a:schemeClr val="tx1"/>
                  </a:solidFill>
                  <a:latin typeface="Comic Sans MS" pitchFamily="66" charset="0"/>
                </a:defRPr>
              </a:lvl9pPr>
            </a:lstStyle>
            <a:p>
              <a:pPr algn="ctr" eaLnBrk="1" hangingPunct="1">
                <a:defRPr/>
              </a:pPr>
              <a:endParaRPr lang="en-US" altLang="en-US" sz="2400" b="0" smtClean="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algn="ctr" eaLnBrk="0" fontAlgn="base" hangingPunct="0">
                <a:spcBef>
                  <a:spcPct val="0"/>
                </a:spcBef>
                <a:spcAft>
                  <a:spcPct val="0"/>
                </a:spcAft>
                <a:defRPr sz="2000" b="1">
                  <a:solidFill>
                    <a:schemeClr val="tx1"/>
                  </a:solidFill>
                  <a:latin typeface="Comic Sans MS" pitchFamily="66" charset="0"/>
                </a:defRPr>
              </a:lvl6pPr>
              <a:lvl7pPr marL="2971800" indent="-228600" algn="ctr" eaLnBrk="0" fontAlgn="base" hangingPunct="0">
                <a:spcBef>
                  <a:spcPct val="0"/>
                </a:spcBef>
                <a:spcAft>
                  <a:spcPct val="0"/>
                </a:spcAft>
                <a:defRPr sz="2000" b="1">
                  <a:solidFill>
                    <a:schemeClr val="tx1"/>
                  </a:solidFill>
                  <a:latin typeface="Comic Sans MS" pitchFamily="66" charset="0"/>
                </a:defRPr>
              </a:lvl7pPr>
              <a:lvl8pPr marL="3429000" indent="-228600" algn="ctr" eaLnBrk="0" fontAlgn="base" hangingPunct="0">
                <a:spcBef>
                  <a:spcPct val="0"/>
                </a:spcBef>
                <a:spcAft>
                  <a:spcPct val="0"/>
                </a:spcAft>
                <a:defRPr sz="2000" b="1">
                  <a:solidFill>
                    <a:schemeClr val="tx1"/>
                  </a:solidFill>
                  <a:latin typeface="Comic Sans MS" pitchFamily="66" charset="0"/>
                </a:defRPr>
              </a:lvl8pPr>
              <a:lvl9pPr marL="3886200" indent="-228600" algn="ctr" eaLnBrk="0" fontAlgn="base" hangingPunct="0">
                <a:spcBef>
                  <a:spcPct val="0"/>
                </a:spcBef>
                <a:spcAft>
                  <a:spcPct val="0"/>
                </a:spcAft>
                <a:defRPr sz="2000" b="1">
                  <a:solidFill>
                    <a:schemeClr val="tx1"/>
                  </a:solidFill>
                  <a:latin typeface="Comic Sans MS" pitchFamily="66" charset="0"/>
                </a:defRPr>
              </a:lvl9pPr>
            </a:lstStyle>
            <a:p>
              <a:pPr eaLnBrk="1" hangingPunct="1">
                <a:defRPr/>
              </a:pPr>
              <a:endParaRPr lang="en-US" altLang="en-US" sz="2400" b="0" smtClean="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algn="ctr" eaLnBrk="0" fontAlgn="base" hangingPunct="0">
                  <a:spcBef>
                    <a:spcPct val="0"/>
                  </a:spcBef>
                  <a:spcAft>
                    <a:spcPct val="0"/>
                  </a:spcAft>
                  <a:defRPr sz="2000" b="1">
                    <a:solidFill>
                      <a:schemeClr val="tx1"/>
                    </a:solidFill>
                    <a:latin typeface="Comic Sans MS" pitchFamily="66" charset="0"/>
                  </a:defRPr>
                </a:lvl6pPr>
                <a:lvl7pPr marL="2971800" indent="-228600" algn="ctr" eaLnBrk="0" fontAlgn="base" hangingPunct="0">
                  <a:spcBef>
                    <a:spcPct val="0"/>
                  </a:spcBef>
                  <a:spcAft>
                    <a:spcPct val="0"/>
                  </a:spcAft>
                  <a:defRPr sz="2000" b="1">
                    <a:solidFill>
                      <a:schemeClr val="tx1"/>
                    </a:solidFill>
                    <a:latin typeface="Comic Sans MS" pitchFamily="66" charset="0"/>
                  </a:defRPr>
                </a:lvl7pPr>
                <a:lvl8pPr marL="3429000" indent="-228600" algn="ctr" eaLnBrk="0" fontAlgn="base" hangingPunct="0">
                  <a:spcBef>
                    <a:spcPct val="0"/>
                  </a:spcBef>
                  <a:spcAft>
                    <a:spcPct val="0"/>
                  </a:spcAft>
                  <a:defRPr sz="2000" b="1">
                    <a:solidFill>
                      <a:schemeClr val="tx1"/>
                    </a:solidFill>
                    <a:latin typeface="Comic Sans MS" pitchFamily="66" charset="0"/>
                  </a:defRPr>
                </a:lvl8pPr>
                <a:lvl9pPr marL="3886200" indent="-228600" algn="ctr" eaLnBrk="0" fontAlgn="base" hangingPunct="0">
                  <a:spcBef>
                    <a:spcPct val="0"/>
                  </a:spcBef>
                  <a:spcAft>
                    <a:spcPct val="0"/>
                  </a:spcAft>
                  <a:defRPr sz="2000" b="1">
                    <a:solidFill>
                      <a:schemeClr val="tx1"/>
                    </a:solidFill>
                    <a:latin typeface="Comic Sans MS" pitchFamily="66" charset="0"/>
                  </a:defRPr>
                </a:lvl9pPr>
              </a:lstStyle>
              <a:p>
                <a:pPr eaLnBrk="1" hangingPunct="1">
                  <a:defRPr/>
                </a:pPr>
                <a:endParaRPr lang="en-US" altLang="en-US" sz="2400" b="0" smtClean="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algn="ctr" eaLnBrk="0" fontAlgn="base" hangingPunct="0">
                  <a:spcBef>
                    <a:spcPct val="0"/>
                  </a:spcBef>
                  <a:spcAft>
                    <a:spcPct val="0"/>
                  </a:spcAft>
                  <a:defRPr sz="2000" b="1">
                    <a:solidFill>
                      <a:schemeClr val="tx1"/>
                    </a:solidFill>
                    <a:latin typeface="Comic Sans MS" pitchFamily="66" charset="0"/>
                  </a:defRPr>
                </a:lvl6pPr>
                <a:lvl7pPr marL="2971800" indent="-228600" algn="ctr" eaLnBrk="0" fontAlgn="base" hangingPunct="0">
                  <a:spcBef>
                    <a:spcPct val="0"/>
                  </a:spcBef>
                  <a:spcAft>
                    <a:spcPct val="0"/>
                  </a:spcAft>
                  <a:defRPr sz="2000" b="1">
                    <a:solidFill>
                      <a:schemeClr val="tx1"/>
                    </a:solidFill>
                    <a:latin typeface="Comic Sans MS" pitchFamily="66" charset="0"/>
                  </a:defRPr>
                </a:lvl7pPr>
                <a:lvl8pPr marL="3429000" indent="-228600" algn="ctr" eaLnBrk="0" fontAlgn="base" hangingPunct="0">
                  <a:spcBef>
                    <a:spcPct val="0"/>
                  </a:spcBef>
                  <a:spcAft>
                    <a:spcPct val="0"/>
                  </a:spcAft>
                  <a:defRPr sz="2000" b="1">
                    <a:solidFill>
                      <a:schemeClr val="tx1"/>
                    </a:solidFill>
                    <a:latin typeface="Comic Sans MS" pitchFamily="66" charset="0"/>
                  </a:defRPr>
                </a:lvl8pPr>
                <a:lvl9pPr marL="3886200" indent="-228600" algn="ctr" eaLnBrk="0" fontAlgn="base" hangingPunct="0">
                  <a:spcBef>
                    <a:spcPct val="0"/>
                  </a:spcBef>
                  <a:spcAft>
                    <a:spcPct val="0"/>
                  </a:spcAft>
                  <a:defRPr sz="2000" b="1">
                    <a:solidFill>
                      <a:schemeClr val="tx1"/>
                    </a:solidFill>
                    <a:latin typeface="Comic Sans MS" pitchFamily="66" charset="0"/>
                  </a:defRPr>
                </a:lvl9pPr>
              </a:lstStyle>
              <a:p>
                <a:pPr eaLnBrk="1" hangingPunct="1">
                  <a:defRPr/>
                </a:pPr>
                <a:endParaRPr lang="en-US" altLang="en-US" sz="2400" b="0" smtClean="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algn="ctr" eaLnBrk="0" fontAlgn="base" hangingPunct="0">
                  <a:spcBef>
                    <a:spcPct val="0"/>
                  </a:spcBef>
                  <a:spcAft>
                    <a:spcPct val="0"/>
                  </a:spcAft>
                  <a:defRPr sz="2000" b="1">
                    <a:solidFill>
                      <a:schemeClr val="tx1"/>
                    </a:solidFill>
                    <a:latin typeface="Comic Sans MS" pitchFamily="66" charset="0"/>
                  </a:defRPr>
                </a:lvl6pPr>
                <a:lvl7pPr marL="2971800" indent="-228600" algn="ctr" eaLnBrk="0" fontAlgn="base" hangingPunct="0">
                  <a:spcBef>
                    <a:spcPct val="0"/>
                  </a:spcBef>
                  <a:spcAft>
                    <a:spcPct val="0"/>
                  </a:spcAft>
                  <a:defRPr sz="2000" b="1">
                    <a:solidFill>
                      <a:schemeClr val="tx1"/>
                    </a:solidFill>
                    <a:latin typeface="Comic Sans MS" pitchFamily="66" charset="0"/>
                  </a:defRPr>
                </a:lvl7pPr>
                <a:lvl8pPr marL="3429000" indent="-228600" algn="ctr" eaLnBrk="0" fontAlgn="base" hangingPunct="0">
                  <a:spcBef>
                    <a:spcPct val="0"/>
                  </a:spcBef>
                  <a:spcAft>
                    <a:spcPct val="0"/>
                  </a:spcAft>
                  <a:defRPr sz="2000" b="1">
                    <a:solidFill>
                      <a:schemeClr val="tx1"/>
                    </a:solidFill>
                    <a:latin typeface="Comic Sans MS" pitchFamily="66" charset="0"/>
                  </a:defRPr>
                </a:lvl8pPr>
                <a:lvl9pPr marL="3886200" indent="-228600" algn="ctr" eaLnBrk="0" fontAlgn="base" hangingPunct="0">
                  <a:spcBef>
                    <a:spcPct val="0"/>
                  </a:spcBef>
                  <a:spcAft>
                    <a:spcPct val="0"/>
                  </a:spcAft>
                  <a:defRPr sz="2000" b="1">
                    <a:solidFill>
                      <a:schemeClr val="tx1"/>
                    </a:solidFill>
                    <a:latin typeface="Comic Sans MS" pitchFamily="66" charset="0"/>
                  </a:defRPr>
                </a:lvl9pPr>
              </a:lstStyle>
              <a:p>
                <a:pPr eaLnBrk="1" hangingPunct="1">
                  <a:defRPr/>
                </a:pPr>
                <a:endParaRPr lang="en-US" altLang="en-US" sz="2400" b="0" smtClean="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algn="ctr" eaLnBrk="0" fontAlgn="base" hangingPunct="0">
                  <a:spcBef>
                    <a:spcPct val="0"/>
                  </a:spcBef>
                  <a:spcAft>
                    <a:spcPct val="0"/>
                  </a:spcAft>
                  <a:defRPr sz="2000" b="1">
                    <a:solidFill>
                      <a:schemeClr val="tx1"/>
                    </a:solidFill>
                    <a:latin typeface="Comic Sans MS" pitchFamily="66" charset="0"/>
                  </a:defRPr>
                </a:lvl6pPr>
                <a:lvl7pPr marL="2971800" indent="-228600" algn="ctr" eaLnBrk="0" fontAlgn="base" hangingPunct="0">
                  <a:spcBef>
                    <a:spcPct val="0"/>
                  </a:spcBef>
                  <a:spcAft>
                    <a:spcPct val="0"/>
                  </a:spcAft>
                  <a:defRPr sz="2000" b="1">
                    <a:solidFill>
                      <a:schemeClr val="tx1"/>
                    </a:solidFill>
                    <a:latin typeface="Comic Sans MS" pitchFamily="66" charset="0"/>
                  </a:defRPr>
                </a:lvl7pPr>
                <a:lvl8pPr marL="3429000" indent="-228600" algn="ctr" eaLnBrk="0" fontAlgn="base" hangingPunct="0">
                  <a:spcBef>
                    <a:spcPct val="0"/>
                  </a:spcBef>
                  <a:spcAft>
                    <a:spcPct val="0"/>
                  </a:spcAft>
                  <a:defRPr sz="2000" b="1">
                    <a:solidFill>
                      <a:schemeClr val="tx1"/>
                    </a:solidFill>
                    <a:latin typeface="Comic Sans MS" pitchFamily="66" charset="0"/>
                  </a:defRPr>
                </a:lvl8pPr>
                <a:lvl9pPr marL="3886200" indent="-228600" algn="ctr" eaLnBrk="0" fontAlgn="base" hangingPunct="0">
                  <a:spcBef>
                    <a:spcPct val="0"/>
                  </a:spcBef>
                  <a:spcAft>
                    <a:spcPct val="0"/>
                  </a:spcAft>
                  <a:defRPr sz="2000" b="1">
                    <a:solidFill>
                      <a:schemeClr val="tx1"/>
                    </a:solidFill>
                    <a:latin typeface="Comic Sans MS" pitchFamily="66" charset="0"/>
                  </a:defRPr>
                </a:lvl9pPr>
              </a:lstStyle>
              <a:p>
                <a:pPr eaLnBrk="1" hangingPunct="1">
                  <a:defRPr/>
                </a:pPr>
                <a:endParaRPr lang="en-US" altLang="en-US" sz="2400" b="0" smtClean="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algn="ctr" eaLnBrk="0" fontAlgn="base" hangingPunct="0">
                  <a:spcBef>
                    <a:spcPct val="0"/>
                  </a:spcBef>
                  <a:spcAft>
                    <a:spcPct val="0"/>
                  </a:spcAft>
                  <a:defRPr sz="2000" b="1">
                    <a:solidFill>
                      <a:schemeClr val="tx1"/>
                    </a:solidFill>
                    <a:latin typeface="Comic Sans MS" pitchFamily="66" charset="0"/>
                  </a:defRPr>
                </a:lvl6pPr>
                <a:lvl7pPr marL="2971800" indent="-228600" algn="ctr" eaLnBrk="0" fontAlgn="base" hangingPunct="0">
                  <a:spcBef>
                    <a:spcPct val="0"/>
                  </a:spcBef>
                  <a:spcAft>
                    <a:spcPct val="0"/>
                  </a:spcAft>
                  <a:defRPr sz="2000" b="1">
                    <a:solidFill>
                      <a:schemeClr val="tx1"/>
                    </a:solidFill>
                    <a:latin typeface="Comic Sans MS" pitchFamily="66" charset="0"/>
                  </a:defRPr>
                </a:lvl7pPr>
                <a:lvl8pPr marL="3429000" indent="-228600" algn="ctr" eaLnBrk="0" fontAlgn="base" hangingPunct="0">
                  <a:spcBef>
                    <a:spcPct val="0"/>
                  </a:spcBef>
                  <a:spcAft>
                    <a:spcPct val="0"/>
                  </a:spcAft>
                  <a:defRPr sz="2000" b="1">
                    <a:solidFill>
                      <a:schemeClr val="tx1"/>
                    </a:solidFill>
                    <a:latin typeface="Comic Sans MS" pitchFamily="66" charset="0"/>
                  </a:defRPr>
                </a:lvl8pPr>
                <a:lvl9pPr marL="3886200" indent="-228600" algn="ctr" eaLnBrk="0" fontAlgn="base" hangingPunct="0">
                  <a:spcBef>
                    <a:spcPct val="0"/>
                  </a:spcBef>
                  <a:spcAft>
                    <a:spcPct val="0"/>
                  </a:spcAft>
                  <a:defRPr sz="2000" b="1">
                    <a:solidFill>
                      <a:schemeClr val="tx1"/>
                    </a:solidFill>
                    <a:latin typeface="Comic Sans MS" pitchFamily="66" charset="0"/>
                  </a:defRPr>
                </a:lvl9pPr>
              </a:lstStyle>
              <a:p>
                <a:pPr eaLnBrk="1" hangingPunct="1">
                  <a:defRPr/>
                </a:pPr>
                <a:endParaRPr lang="en-US" altLang="en-US" sz="2400" b="0" smtClean="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algn="ctr" eaLnBrk="0" fontAlgn="base" hangingPunct="0">
                  <a:spcBef>
                    <a:spcPct val="0"/>
                  </a:spcBef>
                  <a:spcAft>
                    <a:spcPct val="0"/>
                  </a:spcAft>
                  <a:defRPr sz="2000" b="1">
                    <a:solidFill>
                      <a:schemeClr val="tx1"/>
                    </a:solidFill>
                    <a:latin typeface="Comic Sans MS" pitchFamily="66" charset="0"/>
                  </a:defRPr>
                </a:lvl6pPr>
                <a:lvl7pPr marL="2971800" indent="-228600" algn="ctr" eaLnBrk="0" fontAlgn="base" hangingPunct="0">
                  <a:spcBef>
                    <a:spcPct val="0"/>
                  </a:spcBef>
                  <a:spcAft>
                    <a:spcPct val="0"/>
                  </a:spcAft>
                  <a:defRPr sz="2000" b="1">
                    <a:solidFill>
                      <a:schemeClr val="tx1"/>
                    </a:solidFill>
                    <a:latin typeface="Comic Sans MS" pitchFamily="66" charset="0"/>
                  </a:defRPr>
                </a:lvl7pPr>
                <a:lvl8pPr marL="3429000" indent="-228600" algn="ctr" eaLnBrk="0" fontAlgn="base" hangingPunct="0">
                  <a:spcBef>
                    <a:spcPct val="0"/>
                  </a:spcBef>
                  <a:spcAft>
                    <a:spcPct val="0"/>
                  </a:spcAft>
                  <a:defRPr sz="2000" b="1">
                    <a:solidFill>
                      <a:schemeClr val="tx1"/>
                    </a:solidFill>
                    <a:latin typeface="Comic Sans MS" pitchFamily="66" charset="0"/>
                  </a:defRPr>
                </a:lvl8pPr>
                <a:lvl9pPr marL="3886200" indent="-228600" algn="ctr" eaLnBrk="0" fontAlgn="base" hangingPunct="0">
                  <a:spcBef>
                    <a:spcPct val="0"/>
                  </a:spcBef>
                  <a:spcAft>
                    <a:spcPct val="0"/>
                  </a:spcAft>
                  <a:defRPr sz="2000" b="1">
                    <a:solidFill>
                      <a:schemeClr val="tx1"/>
                    </a:solidFill>
                    <a:latin typeface="Comic Sans MS" pitchFamily="66" charset="0"/>
                  </a:defRPr>
                </a:lvl9pPr>
              </a:lstStyle>
              <a:p>
                <a:pPr eaLnBrk="1" hangingPunct="1">
                  <a:defRPr/>
                </a:pPr>
                <a:endParaRPr lang="en-US" altLang="en-US" sz="2400" b="0" smtClean="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algn="ctr" eaLnBrk="0" fontAlgn="base" hangingPunct="0">
                  <a:spcBef>
                    <a:spcPct val="0"/>
                  </a:spcBef>
                  <a:spcAft>
                    <a:spcPct val="0"/>
                  </a:spcAft>
                  <a:defRPr sz="2000" b="1">
                    <a:solidFill>
                      <a:schemeClr val="tx1"/>
                    </a:solidFill>
                    <a:latin typeface="Comic Sans MS" pitchFamily="66" charset="0"/>
                  </a:defRPr>
                </a:lvl6pPr>
                <a:lvl7pPr marL="2971800" indent="-228600" algn="ctr" eaLnBrk="0" fontAlgn="base" hangingPunct="0">
                  <a:spcBef>
                    <a:spcPct val="0"/>
                  </a:spcBef>
                  <a:spcAft>
                    <a:spcPct val="0"/>
                  </a:spcAft>
                  <a:defRPr sz="2000" b="1">
                    <a:solidFill>
                      <a:schemeClr val="tx1"/>
                    </a:solidFill>
                    <a:latin typeface="Comic Sans MS" pitchFamily="66" charset="0"/>
                  </a:defRPr>
                </a:lvl7pPr>
                <a:lvl8pPr marL="3429000" indent="-228600" algn="ctr" eaLnBrk="0" fontAlgn="base" hangingPunct="0">
                  <a:spcBef>
                    <a:spcPct val="0"/>
                  </a:spcBef>
                  <a:spcAft>
                    <a:spcPct val="0"/>
                  </a:spcAft>
                  <a:defRPr sz="2000" b="1">
                    <a:solidFill>
                      <a:schemeClr val="tx1"/>
                    </a:solidFill>
                    <a:latin typeface="Comic Sans MS" pitchFamily="66" charset="0"/>
                  </a:defRPr>
                </a:lvl8pPr>
                <a:lvl9pPr marL="3886200" indent="-228600" algn="ctr" eaLnBrk="0" fontAlgn="base" hangingPunct="0">
                  <a:spcBef>
                    <a:spcPct val="0"/>
                  </a:spcBef>
                  <a:spcAft>
                    <a:spcPct val="0"/>
                  </a:spcAft>
                  <a:defRPr sz="2000" b="1">
                    <a:solidFill>
                      <a:schemeClr val="tx1"/>
                    </a:solidFill>
                    <a:latin typeface="Comic Sans MS" pitchFamily="66" charset="0"/>
                  </a:defRPr>
                </a:lvl9pPr>
              </a:lstStyle>
              <a:p>
                <a:pPr eaLnBrk="1" hangingPunct="1">
                  <a:defRPr/>
                </a:pPr>
                <a:endParaRPr lang="en-US" altLang="en-US" sz="2400" b="0" smtClean="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algn="ctr" eaLnBrk="0" fontAlgn="base" hangingPunct="0">
                  <a:spcBef>
                    <a:spcPct val="0"/>
                  </a:spcBef>
                  <a:spcAft>
                    <a:spcPct val="0"/>
                  </a:spcAft>
                  <a:defRPr sz="2000" b="1">
                    <a:solidFill>
                      <a:schemeClr val="tx1"/>
                    </a:solidFill>
                    <a:latin typeface="Comic Sans MS" pitchFamily="66" charset="0"/>
                  </a:defRPr>
                </a:lvl6pPr>
                <a:lvl7pPr marL="2971800" indent="-228600" algn="ctr" eaLnBrk="0" fontAlgn="base" hangingPunct="0">
                  <a:spcBef>
                    <a:spcPct val="0"/>
                  </a:spcBef>
                  <a:spcAft>
                    <a:spcPct val="0"/>
                  </a:spcAft>
                  <a:defRPr sz="2000" b="1">
                    <a:solidFill>
                      <a:schemeClr val="tx1"/>
                    </a:solidFill>
                    <a:latin typeface="Comic Sans MS" pitchFamily="66" charset="0"/>
                  </a:defRPr>
                </a:lvl7pPr>
                <a:lvl8pPr marL="3429000" indent="-228600" algn="ctr" eaLnBrk="0" fontAlgn="base" hangingPunct="0">
                  <a:spcBef>
                    <a:spcPct val="0"/>
                  </a:spcBef>
                  <a:spcAft>
                    <a:spcPct val="0"/>
                  </a:spcAft>
                  <a:defRPr sz="2000" b="1">
                    <a:solidFill>
                      <a:schemeClr val="tx1"/>
                    </a:solidFill>
                    <a:latin typeface="Comic Sans MS" pitchFamily="66" charset="0"/>
                  </a:defRPr>
                </a:lvl8pPr>
                <a:lvl9pPr marL="3886200" indent="-228600" algn="ctr" eaLnBrk="0" fontAlgn="base" hangingPunct="0">
                  <a:spcBef>
                    <a:spcPct val="0"/>
                  </a:spcBef>
                  <a:spcAft>
                    <a:spcPct val="0"/>
                  </a:spcAft>
                  <a:defRPr sz="2000" b="1">
                    <a:solidFill>
                      <a:schemeClr val="tx1"/>
                    </a:solidFill>
                    <a:latin typeface="Comic Sans MS" pitchFamily="66" charset="0"/>
                  </a:defRPr>
                </a:lvl9pPr>
              </a:lstStyle>
              <a:p>
                <a:pPr eaLnBrk="1" hangingPunct="1">
                  <a:defRPr/>
                </a:pPr>
                <a:endParaRPr lang="en-US" altLang="en-US" sz="2400" b="0" smtClean="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algn="ctr" eaLnBrk="0" fontAlgn="base" hangingPunct="0">
                  <a:spcBef>
                    <a:spcPct val="0"/>
                  </a:spcBef>
                  <a:spcAft>
                    <a:spcPct val="0"/>
                  </a:spcAft>
                  <a:defRPr sz="2000" b="1">
                    <a:solidFill>
                      <a:schemeClr val="tx1"/>
                    </a:solidFill>
                    <a:latin typeface="Comic Sans MS" pitchFamily="66" charset="0"/>
                  </a:defRPr>
                </a:lvl6pPr>
                <a:lvl7pPr marL="2971800" indent="-228600" algn="ctr" eaLnBrk="0" fontAlgn="base" hangingPunct="0">
                  <a:spcBef>
                    <a:spcPct val="0"/>
                  </a:spcBef>
                  <a:spcAft>
                    <a:spcPct val="0"/>
                  </a:spcAft>
                  <a:defRPr sz="2000" b="1">
                    <a:solidFill>
                      <a:schemeClr val="tx1"/>
                    </a:solidFill>
                    <a:latin typeface="Comic Sans MS" pitchFamily="66" charset="0"/>
                  </a:defRPr>
                </a:lvl7pPr>
                <a:lvl8pPr marL="3429000" indent="-228600" algn="ctr" eaLnBrk="0" fontAlgn="base" hangingPunct="0">
                  <a:spcBef>
                    <a:spcPct val="0"/>
                  </a:spcBef>
                  <a:spcAft>
                    <a:spcPct val="0"/>
                  </a:spcAft>
                  <a:defRPr sz="2000" b="1">
                    <a:solidFill>
                      <a:schemeClr val="tx1"/>
                    </a:solidFill>
                    <a:latin typeface="Comic Sans MS" pitchFamily="66" charset="0"/>
                  </a:defRPr>
                </a:lvl8pPr>
                <a:lvl9pPr marL="3886200" indent="-228600" algn="ctr" eaLnBrk="0" fontAlgn="base" hangingPunct="0">
                  <a:spcBef>
                    <a:spcPct val="0"/>
                  </a:spcBef>
                  <a:spcAft>
                    <a:spcPct val="0"/>
                  </a:spcAft>
                  <a:defRPr sz="2000" b="1">
                    <a:solidFill>
                      <a:schemeClr val="tx1"/>
                    </a:solidFill>
                    <a:latin typeface="Comic Sans MS" pitchFamily="66" charset="0"/>
                  </a:defRPr>
                </a:lvl9pPr>
              </a:lstStyle>
              <a:p>
                <a:pPr eaLnBrk="1" hangingPunct="1">
                  <a:defRPr/>
                </a:pPr>
                <a:endParaRPr lang="en-US" altLang="en-US" sz="2400" b="0" smtClean="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algn="ctr" eaLnBrk="0" fontAlgn="base" hangingPunct="0">
                  <a:spcBef>
                    <a:spcPct val="0"/>
                  </a:spcBef>
                  <a:spcAft>
                    <a:spcPct val="0"/>
                  </a:spcAft>
                  <a:defRPr sz="2000" b="1">
                    <a:solidFill>
                      <a:schemeClr val="tx1"/>
                    </a:solidFill>
                    <a:latin typeface="Comic Sans MS" pitchFamily="66" charset="0"/>
                  </a:defRPr>
                </a:lvl6pPr>
                <a:lvl7pPr marL="2971800" indent="-228600" algn="ctr" eaLnBrk="0" fontAlgn="base" hangingPunct="0">
                  <a:spcBef>
                    <a:spcPct val="0"/>
                  </a:spcBef>
                  <a:spcAft>
                    <a:spcPct val="0"/>
                  </a:spcAft>
                  <a:defRPr sz="2000" b="1">
                    <a:solidFill>
                      <a:schemeClr val="tx1"/>
                    </a:solidFill>
                    <a:latin typeface="Comic Sans MS" pitchFamily="66" charset="0"/>
                  </a:defRPr>
                </a:lvl7pPr>
                <a:lvl8pPr marL="3429000" indent="-228600" algn="ctr" eaLnBrk="0" fontAlgn="base" hangingPunct="0">
                  <a:spcBef>
                    <a:spcPct val="0"/>
                  </a:spcBef>
                  <a:spcAft>
                    <a:spcPct val="0"/>
                  </a:spcAft>
                  <a:defRPr sz="2000" b="1">
                    <a:solidFill>
                      <a:schemeClr val="tx1"/>
                    </a:solidFill>
                    <a:latin typeface="Comic Sans MS" pitchFamily="66" charset="0"/>
                  </a:defRPr>
                </a:lvl8pPr>
                <a:lvl9pPr marL="3886200" indent="-228600" algn="ctr" eaLnBrk="0" fontAlgn="base" hangingPunct="0">
                  <a:spcBef>
                    <a:spcPct val="0"/>
                  </a:spcBef>
                  <a:spcAft>
                    <a:spcPct val="0"/>
                  </a:spcAft>
                  <a:defRPr sz="2000" b="1">
                    <a:solidFill>
                      <a:schemeClr val="tx1"/>
                    </a:solidFill>
                    <a:latin typeface="Comic Sans MS" pitchFamily="66" charset="0"/>
                  </a:defRPr>
                </a:lvl9pPr>
              </a:lstStyle>
              <a:p>
                <a:pPr eaLnBrk="1" hangingPunct="1">
                  <a:defRPr/>
                </a:pPr>
                <a:endParaRPr lang="en-US" altLang="en-US" sz="2400" b="0" smtClean="0">
                  <a:latin typeface="Times New Roman" pitchFamily="18" charset="0"/>
                </a:endParaRPr>
              </a:p>
            </p:txBody>
          </p:sp>
        </p:grpSp>
      </p:grpSp>
      <p:sp>
        <p:nvSpPr>
          <p:cNvPr id="34835" name="Rectangle 19"/>
          <p:cNvSpPr>
            <a:spLocks noGrp="1" noChangeArrowheads="1"/>
          </p:cNvSpPr>
          <p:nvPr>
            <p:ph type="ctrTitle"/>
          </p:nvPr>
        </p:nvSpPr>
        <p:spPr>
          <a:xfrm>
            <a:off x="2971800" y="1828800"/>
            <a:ext cx="6019800" cy="2209800"/>
          </a:xfrm>
        </p:spPr>
        <p:txBody>
          <a:bodyPr/>
          <a:lstStyle>
            <a:lvl1pPr algn="ctr">
              <a:defRPr sz="4000">
                <a:solidFill>
                  <a:srgbClr val="FFFFFF"/>
                </a:solidFill>
                <a:latin typeface="Arial"/>
                <a:cs typeface="Arial"/>
              </a:defRPr>
            </a:lvl1pPr>
          </a:lstStyle>
          <a:p>
            <a:pPr lvl="0"/>
            <a:r>
              <a:rPr lang="en-US" noProof="0" smtClean="0"/>
              <a:t>Click to edit Master title style</a:t>
            </a:r>
            <a:endParaRPr lang="en-US" noProof="0" dirty="0" smtClean="0"/>
          </a:p>
        </p:txBody>
      </p:sp>
      <p:sp>
        <p:nvSpPr>
          <p:cNvPr id="34836"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400">
                <a:latin typeface="Arial"/>
                <a:cs typeface="Arial"/>
              </a:defRPr>
            </a:lvl1pPr>
          </a:lstStyle>
          <a:p>
            <a:pPr lvl="0"/>
            <a:r>
              <a:rPr lang="en-US" noProof="0" smtClean="0"/>
              <a:t>Click to edit Master subtitle style</a:t>
            </a:r>
            <a:endParaRPr lang="en-US" noProof="0" dirty="0" smtClean="0"/>
          </a:p>
        </p:txBody>
      </p:sp>
      <p:sp>
        <p:nvSpPr>
          <p:cNvPr id="20" name="Rectangle 18"/>
          <p:cNvSpPr>
            <a:spLocks noGrp="1" noChangeArrowheads="1"/>
          </p:cNvSpPr>
          <p:nvPr>
            <p:ph type="sldNum" sz="quarter" idx="12"/>
          </p:nvPr>
        </p:nvSpPr>
        <p:spPr>
          <a:xfrm>
            <a:off x="6553200" y="6248400"/>
            <a:ext cx="2133600" cy="457200"/>
          </a:xfrm>
        </p:spPr>
        <p:txBody>
          <a:bodyPr/>
          <a:lstStyle>
            <a:lvl1pPr>
              <a:defRPr smtClean="0"/>
            </a:lvl1pPr>
          </a:lstStyle>
          <a:p>
            <a:fld id="{008141E7-5D84-40B1-9E55-E5DDB3248242}" type="slidenum">
              <a:rPr lang="en-US" smtClean="0"/>
              <a:t>‹#›</a:t>
            </a:fld>
            <a:endParaRPr lang="en-US"/>
          </a:p>
        </p:txBody>
      </p:sp>
      <p:sp>
        <p:nvSpPr>
          <p:cNvPr id="23" name="Rectangle 2"/>
          <p:cNvSpPr>
            <a:spLocks noGrp="1" noChangeArrowheads="1"/>
          </p:cNvSpPr>
          <p:nvPr>
            <p:ph type="ftr" sz="quarter" idx="10"/>
          </p:nvPr>
        </p:nvSpPr>
        <p:spPr>
          <a:xfrm>
            <a:off x="2514600" y="6400800"/>
            <a:ext cx="4038600" cy="304800"/>
          </a:xfrm>
          <a:prstGeom prst="rect">
            <a:avLst/>
          </a:prstGeom>
          <a:ln/>
        </p:spPr>
        <p:txBody>
          <a:bodyPr/>
          <a:lstStyle>
            <a:lvl1pPr algn="ctr">
              <a:defRPr sz="1000" b="0">
                <a:latin typeface="Arial"/>
                <a:cs typeface="Arial"/>
              </a:defRPr>
            </a:lvl1pPr>
          </a:lstStyle>
          <a:p>
            <a:endParaRPr lang="en-US"/>
          </a:p>
        </p:txBody>
      </p:sp>
    </p:spTree>
    <p:extLst>
      <p:ext uri="{BB962C8B-B14F-4D97-AF65-F5344CB8AC3E}">
        <p14:creationId xmlns:p14="http://schemas.microsoft.com/office/powerpoint/2010/main" val="1230163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sz="3600" b="1">
                <a:latin typeface="Arial"/>
                <a:cs typeface="Aria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2400">
                <a:latin typeface="Arial"/>
                <a:cs typeface="Arial"/>
              </a:defRPr>
            </a:lvl1pPr>
            <a:lvl2pPr>
              <a:defRPr sz="2000">
                <a:latin typeface="Arial"/>
                <a:cs typeface="Arial"/>
              </a:defRPr>
            </a:lvl2pPr>
            <a:lvl3pPr>
              <a:defRPr sz="1800">
                <a:latin typeface="Arial"/>
                <a:cs typeface="Arial"/>
              </a:defRPr>
            </a:lvl3pPr>
            <a:lvl4pPr>
              <a:defRPr sz="1600">
                <a:latin typeface="Arial"/>
                <a:cs typeface="Arial"/>
              </a:defRPr>
            </a:lvl4pPr>
            <a:lvl5pPr>
              <a:defRPr sz="1400">
                <a:latin typeface="Arial"/>
                <a:cs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a:spLocks noGrp="1" noChangeArrowheads="1"/>
          </p:cNvSpPr>
          <p:nvPr>
            <p:ph type="sldNum" sz="quarter" idx="10"/>
          </p:nvPr>
        </p:nvSpPr>
        <p:spPr/>
        <p:txBody>
          <a:bodyPr/>
          <a:lstStyle>
            <a:lvl1pPr>
              <a:defRPr smtClean="0"/>
            </a:lvl1pPr>
          </a:lstStyle>
          <a:p>
            <a:fld id="{008141E7-5D84-40B1-9E55-E5DDB3248242}" type="slidenum">
              <a:rPr lang="en-US" smtClean="0"/>
              <a:t>‹#›</a:t>
            </a:fld>
            <a:endParaRPr lang="en-US"/>
          </a:p>
        </p:txBody>
      </p:sp>
      <p:sp>
        <p:nvSpPr>
          <p:cNvPr id="6" name="Rectangle 2"/>
          <p:cNvSpPr>
            <a:spLocks noGrp="1" noChangeArrowheads="1"/>
          </p:cNvSpPr>
          <p:nvPr>
            <p:ph type="ftr" sz="quarter" idx="11"/>
          </p:nvPr>
        </p:nvSpPr>
        <p:spPr>
          <a:xfrm>
            <a:off x="2514600" y="6400800"/>
            <a:ext cx="4038600" cy="304800"/>
          </a:xfrm>
          <a:prstGeom prst="rect">
            <a:avLst/>
          </a:prstGeom>
          <a:ln/>
        </p:spPr>
        <p:txBody>
          <a:bodyPr/>
          <a:lstStyle>
            <a:lvl1pPr algn="ctr">
              <a:defRPr sz="1000" b="0">
                <a:latin typeface="Arial"/>
                <a:cs typeface="Arial"/>
              </a:defRPr>
            </a:lvl1pPr>
          </a:lstStyle>
          <a:p>
            <a:endParaRPr lang="en-US"/>
          </a:p>
        </p:txBody>
      </p:sp>
    </p:spTree>
    <p:extLst>
      <p:ext uri="{BB962C8B-B14F-4D97-AF65-F5344CB8AC3E}">
        <p14:creationId xmlns:p14="http://schemas.microsoft.com/office/powerpoint/2010/main" val="1532790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xfrm>
            <a:off x="2514600" y="6400800"/>
            <a:ext cx="4038600" cy="304800"/>
          </a:xfrm>
          <a:prstGeom prst="rect">
            <a:avLst/>
          </a:prstGeom>
          <a:ln/>
        </p:spPr>
        <p:txBody>
          <a:bodyPr/>
          <a:lstStyle>
            <a:lvl1pPr algn="ctr">
              <a:defRPr sz="1000" b="0">
                <a:latin typeface="Arial"/>
                <a:cs typeface="Arial"/>
              </a:defRPr>
            </a:lvl1pPr>
          </a:lstStyle>
          <a:p>
            <a:endParaRPr lang="en-US"/>
          </a:p>
        </p:txBody>
      </p:sp>
      <p:sp>
        <p:nvSpPr>
          <p:cNvPr id="5" name="Rectangle 3"/>
          <p:cNvSpPr>
            <a:spLocks noGrp="1" noChangeArrowheads="1"/>
          </p:cNvSpPr>
          <p:nvPr>
            <p:ph type="sldNum" sz="quarter" idx="11"/>
          </p:nvPr>
        </p:nvSpPr>
        <p:spPr>
          <a:ln/>
        </p:spPr>
        <p:txBody>
          <a:bodyPr/>
          <a:lstStyle>
            <a:lvl1pPr>
              <a:defRPr/>
            </a:lvl1pPr>
          </a:lstStyle>
          <a:p>
            <a:fld id="{008141E7-5D84-40B1-9E55-E5DDB3248242}" type="slidenum">
              <a:rPr lang="en-US" smtClean="0"/>
              <a:t>‹#›</a:t>
            </a:fld>
            <a:endParaRPr lang="en-US"/>
          </a:p>
        </p:txBody>
      </p:sp>
    </p:spTree>
    <p:extLst>
      <p:ext uri="{BB962C8B-B14F-4D97-AF65-F5344CB8AC3E}">
        <p14:creationId xmlns:p14="http://schemas.microsoft.com/office/powerpoint/2010/main" val="40107896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1336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336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3"/>
          <p:cNvSpPr>
            <a:spLocks noGrp="1" noChangeArrowheads="1"/>
          </p:cNvSpPr>
          <p:nvPr>
            <p:ph type="sldNum" sz="quarter" idx="11"/>
          </p:nvPr>
        </p:nvSpPr>
        <p:spPr>
          <a:ln/>
        </p:spPr>
        <p:txBody>
          <a:bodyPr/>
          <a:lstStyle>
            <a:lvl1pPr>
              <a:defRPr/>
            </a:lvl1pPr>
          </a:lstStyle>
          <a:p>
            <a:fld id="{008141E7-5D84-40B1-9E55-E5DDB3248242}" type="slidenum">
              <a:rPr lang="en-US" smtClean="0"/>
              <a:t>‹#›</a:t>
            </a:fld>
            <a:endParaRPr lang="en-US"/>
          </a:p>
        </p:txBody>
      </p:sp>
      <p:sp>
        <p:nvSpPr>
          <p:cNvPr id="7" name="Rectangle 2"/>
          <p:cNvSpPr>
            <a:spLocks noGrp="1" noChangeArrowheads="1"/>
          </p:cNvSpPr>
          <p:nvPr>
            <p:ph type="ftr" sz="quarter" idx="10"/>
          </p:nvPr>
        </p:nvSpPr>
        <p:spPr>
          <a:xfrm>
            <a:off x="2514600" y="6400800"/>
            <a:ext cx="4038600" cy="304800"/>
          </a:xfrm>
          <a:prstGeom prst="rect">
            <a:avLst/>
          </a:prstGeom>
          <a:ln/>
        </p:spPr>
        <p:txBody>
          <a:bodyPr/>
          <a:lstStyle>
            <a:lvl1pPr algn="ctr">
              <a:defRPr sz="1000" b="0">
                <a:latin typeface="Arial"/>
                <a:cs typeface="Arial"/>
              </a:defRPr>
            </a:lvl1pPr>
          </a:lstStyle>
          <a:p>
            <a:endParaRPr lang="en-US"/>
          </a:p>
        </p:txBody>
      </p:sp>
    </p:spTree>
    <p:extLst>
      <p:ext uri="{BB962C8B-B14F-4D97-AF65-F5344CB8AC3E}">
        <p14:creationId xmlns:p14="http://schemas.microsoft.com/office/powerpoint/2010/main" val="2130396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3"/>
          <p:cNvSpPr>
            <a:spLocks noGrp="1" noChangeArrowheads="1"/>
          </p:cNvSpPr>
          <p:nvPr>
            <p:ph type="sldNum" sz="quarter" idx="11"/>
          </p:nvPr>
        </p:nvSpPr>
        <p:spPr>
          <a:ln/>
        </p:spPr>
        <p:txBody>
          <a:bodyPr/>
          <a:lstStyle>
            <a:lvl1pPr>
              <a:defRPr/>
            </a:lvl1pPr>
          </a:lstStyle>
          <a:p>
            <a:fld id="{008141E7-5D84-40B1-9E55-E5DDB3248242}" type="slidenum">
              <a:rPr lang="en-US" smtClean="0"/>
              <a:t>‹#›</a:t>
            </a:fld>
            <a:endParaRPr lang="en-US"/>
          </a:p>
        </p:txBody>
      </p:sp>
      <p:sp>
        <p:nvSpPr>
          <p:cNvPr id="9" name="Rectangle 2"/>
          <p:cNvSpPr>
            <a:spLocks noGrp="1" noChangeArrowheads="1"/>
          </p:cNvSpPr>
          <p:nvPr>
            <p:ph type="ftr" sz="quarter" idx="10"/>
          </p:nvPr>
        </p:nvSpPr>
        <p:spPr>
          <a:xfrm>
            <a:off x="2514600" y="6400800"/>
            <a:ext cx="4038600" cy="304800"/>
          </a:xfrm>
          <a:prstGeom prst="rect">
            <a:avLst/>
          </a:prstGeom>
          <a:ln/>
        </p:spPr>
        <p:txBody>
          <a:bodyPr/>
          <a:lstStyle>
            <a:lvl1pPr algn="ctr">
              <a:defRPr sz="1000" b="0">
                <a:latin typeface="Arial"/>
                <a:cs typeface="Arial"/>
              </a:defRPr>
            </a:lvl1pPr>
          </a:lstStyle>
          <a:p>
            <a:endParaRPr lang="en-US"/>
          </a:p>
        </p:txBody>
      </p:sp>
    </p:spTree>
    <p:extLst>
      <p:ext uri="{BB962C8B-B14F-4D97-AF65-F5344CB8AC3E}">
        <p14:creationId xmlns:p14="http://schemas.microsoft.com/office/powerpoint/2010/main" val="578019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3"/>
          <p:cNvSpPr>
            <a:spLocks noGrp="1" noChangeArrowheads="1"/>
          </p:cNvSpPr>
          <p:nvPr>
            <p:ph type="sldNum" sz="quarter" idx="11"/>
          </p:nvPr>
        </p:nvSpPr>
        <p:spPr>
          <a:ln/>
        </p:spPr>
        <p:txBody>
          <a:bodyPr/>
          <a:lstStyle>
            <a:lvl1pPr>
              <a:defRPr/>
            </a:lvl1pPr>
          </a:lstStyle>
          <a:p>
            <a:fld id="{008141E7-5D84-40B1-9E55-E5DDB3248242}" type="slidenum">
              <a:rPr lang="en-US" smtClean="0"/>
              <a:t>‹#›</a:t>
            </a:fld>
            <a:endParaRPr lang="en-US"/>
          </a:p>
        </p:txBody>
      </p:sp>
      <p:sp>
        <p:nvSpPr>
          <p:cNvPr id="5" name="Rectangle 2"/>
          <p:cNvSpPr>
            <a:spLocks noGrp="1" noChangeArrowheads="1"/>
          </p:cNvSpPr>
          <p:nvPr>
            <p:ph type="ftr" sz="quarter" idx="10"/>
          </p:nvPr>
        </p:nvSpPr>
        <p:spPr>
          <a:xfrm>
            <a:off x="2514600" y="6400800"/>
            <a:ext cx="4038600" cy="304800"/>
          </a:xfrm>
          <a:prstGeom prst="rect">
            <a:avLst/>
          </a:prstGeom>
          <a:ln/>
        </p:spPr>
        <p:txBody>
          <a:bodyPr/>
          <a:lstStyle>
            <a:lvl1pPr algn="ctr">
              <a:defRPr sz="1000" b="0">
                <a:latin typeface="Arial"/>
                <a:cs typeface="Arial"/>
              </a:defRPr>
            </a:lvl1pPr>
          </a:lstStyle>
          <a:p>
            <a:endParaRPr lang="en-US"/>
          </a:p>
        </p:txBody>
      </p:sp>
    </p:spTree>
    <p:extLst>
      <p:ext uri="{BB962C8B-B14F-4D97-AF65-F5344CB8AC3E}">
        <p14:creationId xmlns:p14="http://schemas.microsoft.com/office/powerpoint/2010/main" val="1710360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3"/>
          <p:cNvSpPr>
            <a:spLocks noGrp="1" noChangeArrowheads="1"/>
          </p:cNvSpPr>
          <p:nvPr>
            <p:ph type="sldNum" sz="quarter" idx="11"/>
          </p:nvPr>
        </p:nvSpPr>
        <p:spPr>
          <a:ln/>
        </p:spPr>
        <p:txBody>
          <a:bodyPr/>
          <a:lstStyle>
            <a:lvl1pPr>
              <a:defRPr/>
            </a:lvl1pPr>
          </a:lstStyle>
          <a:p>
            <a:fld id="{008141E7-5D84-40B1-9E55-E5DDB3248242}" type="slidenum">
              <a:rPr lang="en-US" smtClean="0"/>
              <a:t>‹#›</a:t>
            </a:fld>
            <a:endParaRPr lang="en-US"/>
          </a:p>
        </p:txBody>
      </p:sp>
      <p:sp>
        <p:nvSpPr>
          <p:cNvPr id="4" name="Rectangle 2"/>
          <p:cNvSpPr>
            <a:spLocks noGrp="1" noChangeArrowheads="1"/>
          </p:cNvSpPr>
          <p:nvPr>
            <p:ph type="ftr" sz="quarter" idx="10"/>
          </p:nvPr>
        </p:nvSpPr>
        <p:spPr>
          <a:xfrm>
            <a:off x="2514600" y="6400800"/>
            <a:ext cx="4038600" cy="304800"/>
          </a:xfrm>
          <a:prstGeom prst="rect">
            <a:avLst/>
          </a:prstGeom>
          <a:ln/>
        </p:spPr>
        <p:txBody>
          <a:bodyPr/>
          <a:lstStyle>
            <a:lvl1pPr algn="ctr">
              <a:defRPr sz="1000" b="0">
                <a:latin typeface="Arial"/>
                <a:cs typeface="Arial"/>
              </a:defRPr>
            </a:lvl1pPr>
          </a:lstStyle>
          <a:p>
            <a:endParaRPr lang="en-US"/>
          </a:p>
        </p:txBody>
      </p:sp>
    </p:spTree>
    <p:extLst>
      <p:ext uri="{BB962C8B-B14F-4D97-AF65-F5344CB8AC3E}">
        <p14:creationId xmlns:p14="http://schemas.microsoft.com/office/powerpoint/2010/main" val="1966493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3"/>
          <p:cNvSpPr>
            <a:spLocks noGrp="1" noChangeArrowheads="1"/>
          </p:cNvSpPr>
          <p:nvPr>
            <p:ph type="sldNum" sz="quarter" idx="11"/>
          </p:nvPr>
        </p:nvSpPr>
        <p:spPr>
          <a:ln/>
        </p:spPr>
        <p:txBody>
          <a:bodyPr/>
          <a:lstStyle>
            <a:lvl1pPr>
              <a:defRPr/>
            </a:lvl1pPr>
          </a:lstStyle>
          <a:p>
            <a:fld id="{008141E7-5D84-40B1-9E55-E5DDB3248242}" type="slidenum">
              <a:rPr lang="en-US" smtClean="0"/>
              <a:t>‹#›</a:t>
            </a:fld>
            <a:endParaRPr lang="en-US"/>
          </a:p>
        </p:txBody>
      </p:sp>
      <p:sp>
        <p:nvSpPr>
          <p:cNvPr id="7" name="Rectangle 2"/>
          <p:cNvSpPr>
            <a:spLocks noGrp="1" noChangeArrowheads="1"/>
          </p:cNvSpPr>
          <p:nvPr>
            <p:ph type="ftr" sz="quarter" idx="10"/>
          </p:nvPr>
        </p:nvSpPr>
        <p:spPr>
          <a:xfrm>
            <a:off x="2514600" y="6400800"/>
            <a:ext cx="4038600" cy="304800"/>
          </a:xfrm>
          <a:prstGeom prst="rect">
            <a:avLst/>
          </a:prstGeom>
          <a:ln/>
        </p:spPr>
        <p:txBody>
          <a:bodyPr/>
          <a:lstStyle>
            <a:lvl1pPr algn="ctr">
              <a:defRPr sz="1000" b="0">
                <a:latin typeface="Arial"/>
                <a:cs typeface="Arial"/>
              </a:defRPr>
            </a:lvl1pPr>
          </a:lstStyle>
          <a:p>
            <a:endParaRPr lang="en-US"/>
          </a:p>
        </p:txBody>
      </p:sp>
    </p:spTree>
    <p:extLst>
      <p:ext uri="{BB962C8B-B14F-4D97-AF65-F5344CB8AC3E}">
        <p14:creationId xmlns:p14="http://schemas.microsoft.com/office/powerpoint/2010/main" val="1080927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3"/>
          <p:cNvSpPr>
            <a:spLocks noGrp="1" noChangeArrowheads="1"/>
          </p:cNvSpPr>
          <p:nvPr>
            <p:ph type="sldNum" sz="quarter" idx="11"/>
          </p:nvPr>
        </p:nvSpPr>
        <p:spPr>
          <a:ln/>
        </p:spPr>
        <p:txBody>
          <a:bodyPr/>
          <a:lstStyle>
            <a:lvl1pPr>
              <a:defRPr/>
            </a:lvl1pPr>
          </a:lstStyle>
          <a:p>
            <a:fld id="{008141E7-5D84-40B1-9E55-E5DDB3248242}" type="slidenum">
              <a:rPr lang="en-US" smtClean="0"/>
              <a:t>‹#›</a:t>
            </a:fld>
            <a:endParaRPr lang="en-US"/>
          </a:p>
        </p:txBody>
      </p:sp>
      <p:sp>
        <p:nvSpPr>
          <p:cNvPr id="7" name="Rectangle 2"/>
          <p:cNvSpPr>
            <a:spLocks noGrp="1" noChangeArrowheads="1"/>
          </p:cNvSpPr>
          <p:nvPr>
            <p:ph type="ftr" sz="quarter" idx="10"/>
          </p:nvPr>
        </p:nvSpPr>
        <p:spPr>
          <a:xfrm>
            <a:off x="2514600" y="6400800"/>
            <a:ext cx="4038600" cy="304800"/>
          </a:xfrm>
          <a:prstGeom prst="rect">
            <a:avLst/>
          </a:prstGeom>
          <a:ln/>
        </p:spPr>
        <p:txBody>
          <a:bodyPr/>
          <a:lstStyle>
            <a:lvl1pPr algn="ctr">
              <a:defRPr sz="1000" b="0">
                <a:latin typeface="Arial"/>
                <a:cs typeface="Arial"/>
              </a:defRPr>
            </a:lvl1pPr>
          </a:lstStyle>
          <a:p>
            <a:endParaRPr lang="en-US"/>
          </a:p>
        </p:txBody>
      </p:sp>
    </p:spTree>
    <p:extLst>
      <p:ext uri="{BB962C8B-B14F-4D97-AF65-F5344CB8AC3E}">
        <p14:creationId xmlns:p14="http://schemas.microsoft.com/office/powerpoint/2010/main" val="15782215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5" name="Rectangle 3"/>
          <p:cNvSpPr>
            <a:spLocks noGrp="1" noChangeArrowheads="1"/>
          </p:cNvSpPr>
          <p:nvPr>
            <p:ph type="sldNum" sz="quarter" idx="4"/>
          </p:nvPr>
        </p:nvSpPr>
        <p:spPr bwMode="auto">
          <a:xfrm>
            <a:off x="67056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atin typeface="Arial Black" pitchFamily="34" charset="0"/>
              </a:defRPr>
            </a:lvl1pPr>
          </a:lstStyle>
          <a:p>
            <a:fld id="{008141E7-5D84-40B1-9E55-E5DDB3248242}" type="slidenum">
              <a:rPr lang="en-US" smtClean="0"/>
              <a:t>‹#›</a:t>
            </a:fld>
            <a:endParaRPr lang="en-US"/>
          </a:p>
        </p:txBody>
      </p:sp>
      <p:grpSp>
        <p:nvGrpSpPr>
          <p:cNvPr id="1028" name="Group 4"/>
          <p:cNvGrpSpPr>
            <a:grpSpLocks/>
          </p:cNvGrpSpPr>
          <p:nvPr/>
        </p:nvGrpSpPr>
        <p:grpSpPr bwMode="auto">
          <a:xfrm>
            <a:off x="0" y="0"/>
            <a:ext cx="9144000" cy="546100"/>
            <a:chOff x="0" y="0"/>
            <a:chExt cx="5760" cy="344"/>
          </a:xfrm>
        </p:grpSpPr>
        <p:sp>
          <p:nvSpPr>
            <p:cNvPr id="1031"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algn="ctr" eaLnBrk="0" fontAlgn="base" hangingPunct="0">
                <a:spcBef>
                  <a:spcPct val="0"/>
                </a:spcBef>
                <a:spcAft>
                  <a:spcPct val="0"/>
                </a:spcAft>
                <a:defRPr sz="2000" b="1">
                  <a:solidFill>
                    <a:schemeClr val="tx1"/>
                  </a:solidFill>
                  <a:latin typeface="Comic Sans MS" pitchFamily="66" charset="0"/>
                </a:defRPr>
              </a:lvl6pPr>
              <a:lvl7pPr marL="2971800" indent="-228600" algn="ctr" eaLnBrk="0" fontAlgn="base" hangingPunct="0">
                <a:spcBef>
                  <a:spcPct val="0"/>
                </a:spcBef>
                <a:spcAft>
                  <a:spcPct val="0"/>
                </a:spcAft>
                <a:defRPr sz="2000" b="1">
                  <a:solidFill>
                    <a:schemeClr val="tx1"/>
                  </a:solidFill>
                  <a:latin typeface="Comic Sans MS" pitchFamily="66" charset="0"/>
                </a:defRPr>
              </a:lvl7pPr>
              <a:lvl8pPr marL="3429000" indent="-228600" algn="ctr" eaLnBrk="0" fontAlgn="base" hangingPunct="0">
                <a:spcBef>
                  <a:spcPct val="0"/>
                </a:spcBef>
                <a:spcAft>
                  <a:spcPct val="0"/>
                </a:spcAft>
                <a:defRPr sz="2000" b="1">
                  <a:solidFill>
                    <a:schemeClr val="tx1"/>
                  </a:solidFill>
                  <a:latin typeface="Comic Sans MS" pitchFamily="66" charset="0"/>
                </a:defRPr>
              </a:lvl8pPr>
              <a:lvl9pPr marL="3886200" indent="-228600" algn="ctr" eaLnBrk="0" fontAlgn="base" hangingPunct="0">
                <a:spcBef>
                  <a:spcPct val="0"/>
                </a:spcBef>
                <a:spcAft>
                  <a:spcPct val="0"/>
                </a:spcAft>
                <a:defRPr sz="2000" b="1">
                  <a:solidFill>
                    <a:schemeClr val="tx1"/>
                  </a:solidFill>
                  <a:latin typeface="Comic Sans MS" pitchFamily="66" charset="0"/>
                </a:defRPr>
              </a:lvl9pPr>
            </a:lstStyle>
            <a:p>
              <a:pPr algn="ctr" eaLnBrk="1" hangingPunct="1">
                <a:defRPr/>
              </a:pPr>
              <a:endParaRPr lang="en-US" altLang="en-US" sz="2400" b="0" smtClean="0">
                <a:latin typeface="Times New Roman" pitchFamily="18" charset="0"/>
              </a:endParaRPr>
            </a:p>
          </p:txBody>
        </p:sp>
        <p:sp>
          <p:nvSpPr>
            <p:cNvPr id="1032"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algn="ctr" eaLnBrk="0" fontAlgn="base" hangingPunct="0">
                <a:spcBef>
                  <a:spcPct val="0"/>
                </a:spcBef>
                <a:spcAft>
                  <a:spcPct val="0"/>
                </a:spcAft>
                <a:defRPr sz="2000" b="1">
                  <a:solidFill>
                    <a:schemeClr val="tx1"/>
                  </a:solidFill>
                  <a:latin typeface="Comic Sans MS" pitchFamily="66" charset="0"/>
                </a:defRPr>
              </a:lvl6pPr>
              <a:lvl7pPr marL="2971800" indent="-228600" algn="ctr" eaLnBrk="0" fontAlgn="base" hangingPunct="0">
                <a:spcBef>
                  <a:spcPct val="0"/>
                </a:spcBef>
                <a:spcAft>
                  <a:spcPct val="0"/>
                </a:spcAft>
                <a:defRPr sz="2000" b="1">
                  <a:solidFill>
                    <a:schemeClr val="tx1"/>
                  </a:solidFill>
                  <a:latin typeface="Comic Sans MS" pitchFamily="66" charset="0"/>
                </a:defRPr>
              </a:lvl7pPr>
              <a:lvl8pPr marL="3429000" indent="-228600" algn="ctr" eaLnBrk="0" fontAlgn="base" hangingPunct="0">
                <a:spcBef>
                  <a:spcPct val="0"/>
                </a:spcBef>
                <a:spcAft>
                  <a:spcPct val="0"/>
                </a:spcAft>
                <a:defRPr sz="2000" b="1">
                  <a:solidFill>
                    <a:schemeClr val="tx1"/>
                  </a:solidFill>
                  <a:latin typeface="Comic Sans MS" pitchFamily="66" charset="0"/>
                </a:defRPr>
              </a:lvl8pPr>
              <a:lvl9pPr marL="3886200" indent="-228600" algn="ctr" eaLnBrk="0" fontAlgn="base" hangingPunct="0">
                <a:spcBef>
                  <a:spcPct val="0"/>
                </a:spcBef>
                <a:spcAft>
                  <a:spcPct val="0"/>
                </a:spcAft>
                <a:defRPr sz="2000" b="1">
                  <a:solidFill>
                    <a:schemeClr val="tx1"/>
                  </a:solidFill>
                  <a:latin typeface="Comic Sans MS" pitchFamily="66" charset="0"/>
                </a:defRPr>
              </a:lvl9pPr>
            </a:lstStyle>
            <a:p>
              <a:pPr eaLnBrk="1" hangingPunct="1">
                <a:defRPr/>
              </a:pPr>
              <a:endParaRPr lang="en-US" altLang="en-US" sz="2400" b="0" smtClean="0">
                <a:latin typeface="Times New Roman" pitchFamily="18" charset="0"/>
              </a:endParaRPr>
            </a:p>
          </p:txBody>
        </p:sp>
        <p:sp>
          <p:nvSpPr>
            <p:cNvPr id="1033"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algn="ctr" eaLnBrk="0" fontAlgn="base" hangingPunct="0">
                <a:spcBef>
                  <a:spcPct val="0"/>
                </a:spcBef>
                <a:spcAft>
                  <a:spcPct val="0"/>
                </a:spcAft>
                <a:defRPr sz="2000" b="1">
                  <a:solidFill>
                    <a:schemeClr val="tx1"/>
                  </a:solidFill>
                  <a:latin typeface="Comic Sans MS" pitchFamily="66" charset="0"/>
                </a:defRPr>
              </a:lvl6pPr>
              <a:lvl7pPr marL="2971800" indent="-228600" algn="ctr" eaLnBrk="0" fontAlgn="base" hangingPunct="0">
                <a:spcBef>
                  <a:spcPct val="0"/>
                </a:spcBef>
                <a:spcAft>
                  <a:spcPct val="0"/>
                </a:spcAft>
                <a:defRPr sz="2000" b="1">
                  <a:solidFill>
                    <a:schemeClr val="tx1"/>
                  </a:solidFill>
                  <a:latin typeface="Comic Sans MS" pitchFamily="66" charset="0"/>
                </a:defRPr>
              </a:lvl7pPr>
              <a:lvl8pPr marL="3429000" indent="-228600" algn="ctr" eaLnBrk="0" fontAlgn="base" hangingPunct="0">
                <a:spcBef>
                  <a:spcPct val="0"/>
                </a:spcBef>
                <a:spcAft>
                  <a:spcPct val="0"/>
                </a:spcAft>
                <a:defRPr sz="2000" b="1">
                  <a:solidFill>
                    <a:schemeClr val="tx1"/>
                  </a:solidFill>
                  <a:latin typeface="Comic Sans MS" pitchFamily="66" charset="0"/>
                </a:defRPr>
              </a:lvl8pPr>
              <a:lvl9pPr marL="3886200" indent="-228600" algn="ctr" eaLnBrk="0" fontAlgn="base" hangingPunct="0">
                <a:spcBef>
                  <a:spcPct val="0"/>
                </a:spcBef>
                <a:spcAft>
                  <a:spcPct val="0"/>
                </a:spcAft>
                <a:defRPr sz="2000" b="1">
                  <a:solidFill>
                    <a:schemeClr val="tx1"/>
                  </a:solidFill>
                  <a:latin typeface="Comic Sans MS" pitchFamily="66" charset="0"/>
                </a:defRPr>
              </a:lvl9pPr>
            </a:lstStyle>
            <a:p>
              <a:pPr eaLnBrk="1" hangingPunct="1">
                <a:defRPr/>
              </a:pPr>
              <a:endParaRPr lang="en-US" altLang="en-US" sz="1800" b="0" smtClean="0">
                <a:solidFill>
                  <a:schemeClr val="hlink"/>
                </a:solidFill>
                <a:latin typeface="Arial" charset="0"/>
              </a:endParaRPr>
            </a:p>
          </p:txBody>
        </p:sp>
        <p:sp>
          <p:nvSpPr>
            <p:cNvPr id="1034"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algn="ctr" eaLnBrk="0" fontAlgn="base" hangingPunct="0">
                <a:spcBef>
                  <a:spcPct val="0"/>
                </a:spcBef>
                <a:spcAft>
                  <a:spcPct val="0"/>
                </a:spcAft>
                <a:defRPr sz="2000" b="1">
                  <a:solidFill>
                    <a:schemeClr val="tx1"/>
                  </a:solidFill>
                  <a:latin typeface="Comic Sans MS" pitchFamily="66" charset="0"/>
                </a:defRPr>
              </a:lvl6pPr>
              <a:lvl7pPr marL="2971800" indent="-228600" algn="ctr" eaLnBrk="0" fontAlgn="base" hangingPunct="0">
                <a:spcBef>
                  <a:spcPct val="0"/>
                </a:spcBef>
                <a:spcAft>
                  <a:spcPct val="0"/>
                </a:spcAft>
                <a:defRPr sz="2000" b="1">
                  <a:solidFill>
                    <a:schemeClr val="tx1"/>
                  </a:solidFill>
                  <a:latin typeface="Comic Sans MS" pitchFamily="66" charset="0"/>
                </a:defRPr>
              </a:lvl7pPr>
              <a:lvl8pPr marL="3429000" indent="-228600" algn="ctr" eaLnBrk="0" fontAlgn="base" hangingPunct="0">
                <a:spcBef>
                  <a:spcPct val="0"/>
                </a:spcBef>
                <a:spcAft>
                  <a:spcPct val="0"/>
                </a:spcAft>
                <a:defRPr sz="2000" b="1">
                  <a:solidFill>
                    <a:schemeClr val="tx1"/>
                  </a:solidFill>
                  <a:latin typeface="Comic Sans MS" pitchFamily="66" charset="0"/>
                </a:defRPr>
              </a:lvl8pPr>
              <a:lvl9pPr marL="3886200" indent="-228600" algn="ctr" eaLnBrk="0" fontAlgn="base" hangingPunct="0">
                <a:spcBef>
                  <a:spcPct val="0"/>
                </a:spcBef>
                <a:spcAft>
                  <a:spcPct val="0"/>
                </a:spcAft>
                <a:defRPr sz="2000" b="1">
                  <a:solidFill>
                    <a:schemeClr val="tx1"/>
                  </a:solidFill>
                  <a:latin typeface="Comic Sans MS" pitchFamily="66" charset="0"/>
                </a:defRPr>
              </a:lvl9pPr>
            </a:lstStyle>
            <a:p>
              <a:pPr eaLnBrk="1" hangingPunct="1">
                <a:defRPr/>
              </a:pPr>
              <a:endParaRPr lang="en-US" altLang="en-US" sz="1800" b="0" smtClean="0">
                <a:solidFill>
                  <a:schemeClr val="hlink"/>
                </a:solidFill>
                <a:latin typeface="Arial" charset="0"/>
              </a:endParaRPr>
            </a:p>
          </p:txBody>
        </p:sp>
        <p:sp>
          <p:nvSpPr>
            <p:cNvPr id="1035"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algn="ctr" eaLnBrk="0" fontAlgn="base" hangingPunct="0">
                <a:spcBef>
                  <a:spcPct val="0"/>
                </a:spcBef>
                <a:spcAft>
                  <a:spcPct val="0"/>
                </a:spcAft>
                <a:defRPr sz="2000" b="1">
                  <a:solidFill>
                    <a:schemeClr val="tx1"/>
                  </a:solidFill>
                  <a:latin typeface="Comic Sans MS" pitchFamily="66" charset="0"/>
                </a:defRPr>
              </a:lvl6pPr>
              <a:lvl7pPr marL="2971800" indent="-228600" algn="ctr" eaLnBrk="0" fontAlgn="base" hangingPunct="0">
                <a:spcBef>
                  <a:spcPct val="0"/>
                </a:spcBef>
                <a:spcAft>
                  <a:spcPct val="0"/>
                </a:spcAft>
                <a:defRPr sz="2000" b="1">
                  <a:solidFill>
                    <a:schemeClr val="tx1"/>
                  </a:solidFill>
                  <a:latin typeface="Comic Sans MS" pitchFamily="66" charset="0"/>
                </a:defRPr>
              </a:lvl7pPr>
              <a:lvl8pPr marL="3429000" indent="-228600" algn="ctr" eaLnBrk="0" fontAlgn="base" hangingPunct="0">
                <a:spcBef>
                  <a:spcPct val="0"/>
                </a:spcBef>
                <a:spcAft>
                  <a:spcPct val="0"/>
                </a:spcAft>
                <a:defRPr sz="2000" b="1">
                  <a:solidFill>
                    <a:schemeClr val="tx1"/>
                  </a:solidFill>
                  <a:latin typeface="Comic Sans MS" pitchFamily="66" charset="0"/>
                </a:defRPr>
              </a:lvl8pPr>
              <a:lvl9pPr marL="3886200" indent="-228600" algn="ctr" eaLnBrk="0" fontAlgn="base" hangingPunct="0">
                <a:spcBef>
                  <a:spcPct val="0"/>
                </a:spcBef>
                <a:spcAft>
                  <a:spcPct val="0"/>
                </a:spcAft>
                <a:defRPr sz="2000" b="1">
                  <a:solidFill>
                    <a:schemeClr val="tx1"/>
                  </a:solidFill>
                  <a:latin typeface="Comic Sans MS" pitchFamily="66" charset="0"/>
                </a:defRPr>
              </a:lvl9pPr>
            </a:lstStyle>
            <a:p>
              <a:pPr eaLnBrk="1" hangingPunct="1">
                <a:defRPr/>
              </a:pPr>
              <a:endParaRPr lang="en-US" altLang="en-US" sz="1800" b="0" smtClean="0">
                <a:solidFill>
                  <a:schemeClr val="accent2"/>
                </a:solidFill>
                <a:latin typeface="Arial" charset="0"/>
              </a:endParaRPr>
            </a:p>
          </p:txBody>
        </p:sp>
        <p:sp>
          <p:nvSpPr>
            <p:cNvPr id="1036"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algn="ctr" eaLnBrk="0" fontAlgn="base" hangingPunct="0">
                <a:spcBef>
                  <a:spcPct val="0"/>
                </a:spcBef>
                <a:spcAft>
                  <a:spcPct val="0"/>
                </a:spcAft>
                <a:defRPr sz="2000" b="1">
                  <a:solidFill>
                    <a:schemeClr val="tx1"/>
                  </a:solidFill>
                  <a:latin typeface="Comic Sans MS" pitchFamily="66" charset="0"/>
                </a:defRPr>
              </a:lvl6pPr>
              <a:lvl7pPr marL="2971800" indent="-228600" algn="ctr" eaLnBrk="0" fontAlgn="base" hangingPunct="0">
                <a:spcBef>
                  <a:spcPct val="0"/>
                </a:spcBef>
                <a:spcAft>
                  <a:spcPct val="0"/>
                </a:spcAft>
                <a:defRPr sz="2000" b="1">
                  <a:solidFill>
                    <a:schemeClr val="tx1"/>
                  </a:solidFill>
                  <a:latin typeface="Comic Sans MS" pitchFamily="66" charset="0"/>
                </a:defRPr>
              </a:lvl7pPr>
              <a:lvl8pPr marL="3429000" indent="-228600" algn="ctr" eaLnBrk="0" fontAlgn="base" hangingPunct="0">
                <a:spcBef>
                  <a:spcPct val="0"/>
                </a:spcBef>
                <a:spcAft>
                  <a:spcPct val="0"/>
                </a:spcAft>
                <a:defRPr sz="2000" b="1">
                  <a:solidFill>
                    <a:schemeClr val="tx1"/>
                  </a:solidFill>
                  <a:latin typeface="Comic Sans MS" pitchFamily="66" charset="0"/>
                </a:defRPr>
              </a:lvl8pPr>
              <a:lvl9pPr marL="3886200" indent="-228600" algn="ctr" eaLnBrk="0" fontAlgn="base" hangingPunct="0">
                <a:spcBef>
                  <a:spcPct val="0"/>
                </a:spcBef>
                <a:spcAft>
                  <a:spcPct val="0"/>
                </a:spcAft>
                <a:defRPr sz="2000" b="1">
                  <a:solidFill>
                    <a:schemeClr val="tx1"/>
                  </a:solidFill>
                  <a:latin typeface="Comic Sans MS" pitchFamily="66" charset="0"/>
                </a:defRPr>
              </a:lvl9pPr>
            </a:lstStyle>
            <a:p>
              <a:pPr eaLnBrk="1" hangingPunct="1">
                <a:defRPr/>
              </a:pPr>
              <a:endParaRPr lang="en-US" altLang="en-US" sz="1800" b="0" smtClean="0">
                <a:solidFill>
                  <a:schemeClr val="hlink"/>
                </a:solidFill>
                <a:latin typeface="Arial" charset="0"/>
              </a:endParaRPr>
            </a:p>
          </p:txBody>
        </p:sp>
        <p:sp>
          <p:nvSpPr>
            <p:cNvPr id="1037"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algn="ctr" eaLnBrk="0" fontAlgn="base" hangingPunct="0">
                <a:spcBef>
                  <a:spcPct val="0"/>
                </a:spcBef>
                <a:spcAft>
                  <a:spcPct val="0"/>
                </a:spcAft>
                <a:defRPr sz="2000" b="1">
                  <a:solidFill>
                    <a:schemeClr val="tx1"/>
                  </a:solidFill>
                  <a:latin typeface="Comic Sans MS" pitchFamily="66" charset="0"/>
                </a:defRPr>
              </a:lvl6pPr>
              <a:lvl7pPr marL="2971800" indent="-228600" algn="ctr" eaLnBrk="0" fontAlgn="base" hangingPunct="0">
                <a:spcBef>
                  <a:spcPct val="0"/>
                </a:spcBef>
                <a:spcAft>
                  <a:spcPct val="0"/>
                </a:spcAft>
                <a:defRPr sz="2000" b="1">
                  <a:solidFill>
                    <a:schemeClr val="tx1"/>
                  </a:solidFill>
                  <a:latin typeface="Comic Sans MS" pitchFamily="66" charset="0"/>
                </a:defRPr>
              </a:lvl7pPr>
              <a:lvl8pPr marL="3429000" indent="-228600" algn="ctr" eaLnBrk="0" fontAlgn="base" hangingPunct="0">
                <a:spcBef>
                  <a:spcPct val="0"/>
                </a:spcBef>
                <a:spcAft>
                  <a:spcPct val="0"/>
                </a:spcAft>
                <a:defRPr sz="2000" b="1">
                  <a:solidFill>
                    <a:schemeClr val="tx1"/>
                  </a:solidFill>
                  <a:latin typeface="Comic Sans MS" pitchFamily="66" charset="0"/>
                </a:defRPr>
              </a:lvl8pPr>
              <a:lvl9pPr marL="3886200" indent="-228600" algn="ctr" eaLnBrk="0" fontAlgn="base" hangingPunct="0">
                <a:spcBef>
                  <a:spcPct val="0"/>
                </a:spcBef>
                <a:spcAft>
                  <a:spcPct val="0"/>
                </a:spcAft>
                <a:defRPr sz="2000" b="1">
                  <a:solidFill>
                    <a:schemeClr val="tx1"/>
                  </a:solidFill>
                  <a:latin typeface="Comic Sans MS" pitchFamily="66" charset="0"/>
                </a:defRPr>
              </a:lvl9pPr>
            </a:lstStyle>
            <a:p>
              <a:pPr eaLnBrk="1" hangingPunct="1">
                <a:defRPr/>
              </a:pPr>
              <a:endParaRPr lang="en-US" altLang="en-US" sz="2400" b="0" smtClean="0">
                <a:latin typeface="Times New Roman" pitchFamily="18" charset="0"/>
              </a:endParaRPr>
            </a:p>
          </p:txBody>
        </p:sp>
        <p:sp>
          <p:nvSpPr>
            <p:cNvPr id="1038"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algn="ctr" eaLnBrk="0" fontAlgn="base" hangingPunct="0">
                <a:spcBef>
                  <a:spcPct val="0"/>
                </a:spcBef>
                <a:spcAft>
                  <a:spcPct val="0"/>
                </a:spcAft>
                <a:defRPr sz="2000" b="1">
                  <a:solidFill>
                    <a:schemeClr val="tx1"/>
                  </a:solidFill>
                  <a:latin typeface="Comic Sans MS" pitchFamily="66" charset="0"/>
                </a:defRPr>
              </a:lvl6pPr>
              <a:lvl7pPr marL="2971800" indent="-228600" algn="ctr" eaLnBrk="0" fontAlgn="base" hangingPunct="0">
                <a:spcBef>
                  <a:spcPct val="0"/>
                </a:spcBef>
                <a:spcAft>
                  <a:spcPct val="0"/>
                </a:spcAft>
                <a:defRPr sz="2000" b="1">
                  <a:solidFill>
                    <a:schemeClr val="tx1"/>
                  </a:solidFill>
                  <a:latin typeface="Comic Sans MS" pitchFamily="66" charset="0"/>
                </a:defRPr>
              </a:lvl7pPr>
              <a:lvl8pPr marL="3429000" indent="-228600" algn="ctr" eaLnBrk="0" fontAlgn="base" hangingPunct="0">
                <a:spcBef>
                  <a:spcPct val="0"/>
                </a:spcBef>
                <a:spcAft>
                  <a:spcPct val="0"/>
                </a:spcAft>
                <a:defRPr sz="2000" b="1">
                  <a:solidFill>
                    <a:schemeClr val="tx1"/>
                  </a:solidFill>
                  <a:latin typeface="Comic Sans MS" pitchFamily="66" charset="0"/>
                </a:defRPr>
              </a:lvl8pPr>
              <a:lvl9pPr marL="3886200" indent="-228600" algn="ctr" eaLnBrk="0" fontAlgn="base" hangingPunct="0">
                <a:spcBef>
                  <a:spcPct val="0"/>
                </a:spcBef>
                <a:spcAft>
                  <a:spcPct val="0"/>
                </a:spcAft>
                <a:defRPr sz="2000" b="1">
                  <a:solidFill>
                    <a:schemeClr val="tx1"/>
                  </a:solidFill>
                  <a:latin typeface="Comic Sans MS" pitchFamily="66" charset="0"/>
                </a:defRPr>
              </a:lvl9pPr>
            </a:lstStyle>
            <a:p>
              <a:pPr eaLnBrk="1" hangingPunct="1">
                <a:defRPr/>
              </a:pPr>
              <a:endParaRPr lang="en-US" altLang="en-US" sz="1800" b="0" smtClean="0">
                <a:solidFill>
                  <a:schemeClr val="accent2"/>
                </a:solidFill>
                <a:latin typeface="Arial" charset="0"/>
              </a:endParaRPr>
            </a:p>
          </p:txBody>
        </p:sp>
        <p:sp>
          <p:nvSpPr>
            <p:cNvPr id="1039"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Comic Sans MS" pitchFamily="66" charset="0"/>
                </a:defRPr>
              </a:lvl1pPr>
              <a:lvl2pPr marL="742950" indent="-285750">
                <a:defRPr sz="2000" b="1">
                  <a:solidFill>
                    <a:schemeClr val="tx1"/>
                  </a:solidFill>
                  <a:latin typeface="Comic Sans MS" pitchFamily="66" charset="0"/>
                </a:defRPr>
              </a:lvl2pPr>
              <a:lvl3pPr marL="1143000" indent="-228600">
                <a:defRPr sz="2000" b="1">
                  <a:solidFill>
                    <a:schemeClr val="tx1"/>
                  </a:solidFill>
                  <a:latin typeface="Comic Sans MS" pitchFamily="66" charset="0"/>
                </a:defRPr>
              </a:lvl3pPr>
              <a:lvl4pPr marL="1600200" indent="-228600">
                <a:defRPr sz="2000" b="1">
                  <a:solidFill>
                    <a:schemeClr val="tx1"/>
                  </a:solidFill>
                  <a:latin typeface="Comic Sans MS" pitchFamily="66" charset="0"/>
                </a:defRPr>
              </a:lvl4pPr>
              <a:lvl5pPr marL="2057400" indent="-228600">
                <a:defRPr sz="2000" b="1">
                  <a:solidFill>
                    <a:schemeClr val="tx1"/>
                  </a:solidFill>
                  <a:latin typeface="Comic Sans MS" pitchFamily="66" charset="0"/>
                </a:defRPr>
              </a:lvl5pPr>
              <a:lvl6pPr marL="2514600" indent="-228600" algn="ctr" eaLnBrk="0" fontAlgn="base" hangingPunct="0">
                <a:spcBef>
                  <a:spcPct val="0"/>
                </a:spcBef>
                <a:spcAft>
                  <a:spcPct val="0"/>
                </a:spcAft>
                <a:defRPr sz="2000" b="1">
                  <a:solidFill>
                    <a:schemeClr val="tx1"/>
                  </a:solidFill>
                  <a:latin typeface="Comic Sans MS" pitchFamily="66" charset="0"/>
                </a:defRPr>
              </a:lvl6pPr>
              <a:lvl7pPr marL="2971800" indent="-228600" algn="ctr" eaLnBrk="0" fontAlgn="base" hangingPunct="0">
                <a:spcBef>
                  <a:spcPct val="0"/>
                </a:spcBef>
                <a:spcAft>
                  <a:spcPct val="0"/>
                </a:spcAft>
                <a:defRPr sz="2000" b="1">
                  <a:solidFill>
                    <a:schemeClr val="tx1"/>
                  </a:solidFill>
                  <a:latin typeface="Comic Sans MS" pitchFamily="66" charset="0"/>
                </a:defRPr>
              </a:lvl7pPr>
              <a:lvl8pPr marL="3429000" indent="-228600" algn="ctr" eaLnBrk="0" fontAlgn="base" hangingPunct="0">
                <a:spcBef>
                  <a:spcPct val="0"/>
                </a:spcBef>
                <a:spcAft>
                  <a:spcPct val="0"/>
                </a:spcAft>
                <a:defRPr sz="2000" b="1">
                  <a:solidFill>
                    <a:schemeClr val="tx1"/>
                  </a:solidFill>
                  <a:latin typeface="Comic Sans MS" pitchFamily="66" charset="0"/>
                </a:defRPr>
              </a:lvl8pPr>
              <a:lvl9pPr marL="3886200" indent="-228600" algn="ctr" eaLnBrk="0" fontAlgn="base" hangingPunct="0">
                <a:spcBef>
                  <a:spcPct val="0"/>
                </a:spcBef>
                <a:spcAft>
                  <a:spcPct val="0"/>
                </a:spcAft>
                <a:defRPr sz="2000" b="1">
                  <a:solidFill>
                    <a:schemeClr val="tx1"/>
                  </a:solidFill>
                  <a:latin typeface="Comic Sans MS" pitchFamily="66" charset="0"/>
                </a:defRPr>
              </a:lvl9pPr>
            </a:lstStyle>
            <a:p>
              <a:pPr eaLnBrk="1" hangingPunct="1">
                <a:defRPr/>
              </a:pPr>
              <a:endParaRPr lang="en-US" altLang="en-US" sz="1800" b="0" smtClean="0">
                <a:solidFill>
                  <a:schemeClr val="accent2"/>
                </a:solidFill>
                <a:latin typeface="Arial" charset="0"/>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Rectangle 15"/>
          <p:cNvSpPr>
            <a:spLocks noGrp="1" noChangeArrowheads="1"/>
          </p:cNvSpPr>
          <p:nvPr>
            <p:ph type="body" idx="1"/>
          </p:nvPr>
        </p:nvSpPr>
        <p:spPr bwMode="auto">
          <a:xfrm>
            <a:off x="457200" y="2133600"/>
            <a:ext cx="8229600" cy="3886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7" name="Rectangle 2"/>
          <p:cNvSpPr>
            <a:spLocks noGrp="1" noChangeArrowheads="1"/>
          </p:cNvSpPr>
          <p:nvPr>
            <p:ph type="ftr" sz="quarter" idx="3"/>
          </p:nvPr>
        </p:nvSpPr>
        <p:spPr>
          <a:xfrm>
            <a:off x="2514600" y="6400800"/>
            <a:ext cx="4038600" cy="304800"/>
          </a:xfrm>
          <a:prstGeom prst="rect">
            <a:avLst/>
          </a:prstGeom>
          <a:ln/>
        </p:spPr>
        <p:txBody>
          <a:bodyPr/>
          <a:lstStyle>
            <a:lvl1pPr algn="ctr">
              <a:defRPr sz="1000" b="0">
                <a:latin typeface="Arial"/>
                <a:cs typeface="Arial"/>
              </a:defRPr>
            </a:lvl1pPr>
          </a:lstStyle>
          <a:p>
            <a:endParaRPr lang="en-US"/>
          </a:p>
        </p:txBody>
      </p:sp>
    </p:spTree>
    <p:extLst>
      <p:ext uri="{BB962C8B-B14F-4D97-AF65-F5344CB8AC3E}">
        <p14:creationId xmlns:p14="http://schemas.microsoft.com/office/powerpoint/2010/main" val="14989802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Arial" charset="0"/>
        </a:defRPr>
      </a:lvl2pPr>
      <a:lvl3pPr algn="l" rtl="0" eaLnBrk="1" fontAlgn="base" hangingPunct="1">
        <a:spcBef>
          <a:spcPct val="0"/>
        </a:spcBef>
        <a:spcAft>
          <a:spcPct val="0"/>
        </a:spcAft>
        <a:defRPr sz="4400">
          <a:solidFill>
            <a:schemeClr val="tx1"/>
          </a:solidFill>
          <a:latin typeface="Arial" charset="0"/>
        </a:defRPr>
      </a:lvl3pPr>
      <a:lvl4pPr algn="l" rtl="0" eaLnBrk="1" fontAlgn="base" hangingPunct="1">
        <a:spcBef>
          <a:spcPct val="0"/>
        </a:spcBef>
        <a:spcAft>
          <a:spcPct val="0"/>
        </a:spcAft>
        <a:defRPr sz="4400">
          <a:solidFill>
            <a:schemeClr val="tx1"/>
          </a:solidFill>
          <a:latin typeface="Arial" charset="0"/>
        </a:defRPr>
      </a:lvl4pPr>
      <a:lvl5pPr algn="l" rtl="0" eaLnBrk="1" fontAlgn="base" hangingPunct="1">
        <a:spcBef>
          <a:spcPct val="0"/>
        </a:spcBef>
        <a:spcAft>
          <a:spcPct val="0"/>
        </a:spcAft>
        <a:defRPr sz="4400">
          <a:solidFill>
            <a:schemeClr val="tx1"/>
          </a:solidFill>
          <a:latin typeface="Arial" charset="0"/>
        </a:defRPr>
      </a:lvl5pPr>
      <a:lvl6pPr marL="457200" algn="l" rtl="0" eaLnBrk="1" fontAlgn="base" hangingPunct="1">
        <a:spcBef>
          <a:spcPct val="0"/>
        </a:spcBef>
        <a:spcAft>
          <a:spcPct val="0"/>
        </a:spcAft>
        <a:defRPr sz="4400">
          <a:solidFill>
            <a:schemeClr val="tx1"/>
          </a:solidFill>
          <a:latin typeface="Arial" charset="0"/>
        </a:defRPr>
      </a:lvl6pPr>
      <a:lvl7pPr marL="914400" algn="l" rtl="0" eaLnBrk="1" fontAlgn="base" hangingPunct="1">
        <a:spcBef>
          <a:spcPct val="0"/>
        </a:spcBef>
        <a:spcAft>
          <a:spcPct val="0"/>
        </a:spcAft>
        <a:defRPr sz="4400">
          <a:solidFill>
            <a:schemeClr val="tx1"/>
          </a:solidFill>
          <a:latin typeface="Arial" charset="0"/>
        </a:defRPr>
      </a:lvl7pPr>
      <a:lvl8pPr marL="1371600" algn="l" rtl="0" eaLnBrk="1" fontAlgn="base" hangingPunct="1">
        <a:spcBef>
          <a:spcPct val="0"/>
        </a:spcBef>
        <a:spcAft>
          <a:spcPct val="0"/>
        </a:spcAft>
        <a:defRPr sz="4400">
          <a:solidFill>
            <a:schemeClr val="tx1"/>
          </a:solidFill>
          <a:latin typeface="Arial" charset="0"/>
        </a:defRPr>
      </a:lvl8pPr>
      <a:lvl9pPr marL="1828800" algn="l" rtl="0" eaLnBrk="1" fontAlgn="base" hangingPunct="1">
        <a:spcBef>
          <a:spcPct val="0"/>
        </a:spcBef>
        <a:spcAft>
          <a:spcPct val="0"/>
        </a:spcAft>
        <a:defRPr sz="4400">
          <a:solidFill>
            <a:schemeClr val="tx1"/>
          </a:solidFill>
          <a:latin typeface="Arial" charset="0"/>
        </a:defRPr>
      </a:lvl9pPr>
    </p:titleStyle>
    <p:bodyStyle>
      <a:lvl1pPr marL="342900" indent="-342900" algn="l" rtl="0" eaLnBrk="1" fontAlgn="base" hangingPunct="1">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1" fontAlgn="base" hangingPunct="1">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7.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8.jpeg"/></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9.jpeg"/></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0.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1.jpeg"/></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12.jpeg"/></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5.xml"/><Relationship Id="rId4" Type="http://schemas.openxmlformats.org/officeDocument/2006/relationships/diagramLayout" Target="../diagrams/layout5.xml"/><Relationship Id="rId5" Type="http://schemas.openxmlformats.org/officeDocument/2006/relationships/diagramQuickStyle" Target="../diagrams/quickStyle5.xml"/><Relationship Id="rId6" Type="http://schemas.openxmlformats.org/officeDocument/2006/relationships/diagramColors" Target="../diagrams/colors5.xml"/><Relationship Id="rId7"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13.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14.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17.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18.jpe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0.jpe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hi.org/education/ihiopenschool/Pages/default.aspx" TargetMode="External"/><Relationship Id="rId3" Type="http://schemas.openxmlformats.org/officeDocument/2006/relationships/hyperlink" Target="http://www.uphs.upenn.edu/gme/educ_res/index.html"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1.jpe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2.png"/><Relationship Id="rId4" Type="http://schemas.openxmlformats.org/officeDocument/2006/relationships/image" Target="../media/image23.png"/><Relationship Id="rId5" Type="http://schemas.openxmlformats.org/officeDocument/2006/relationships/image" Target="../media/image24.png"/><Relationship Id="rId6" Type="http://schemas.openxmlformats.org/officeDocument/2006/relationships/image" Target="../media/image25.png"/><Relationship Id="rId7" Type="http://schemas.openxmlformats.org/officeDocument/2006/relationships/image" Target="../media/image26.png"/><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image" Target="../media/image27.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76600" y="2133600"/>
            <a:ext cx="5410200" cy="1470025"/>
          </a:xfrm>
        </p:spPr>
        <p:txBody>
          <a:bodyPr>
            <a:normAutofit fontScale="90000"/>
          </a:bodyPr>
          <a:lstStyle/>
          <a:p>
            <a:r>
              <a:rPr lang="en-US" b="1" dirty="0" smtClean="0"/>
              <a:t>Strategies for Resident Engagement in Patient Safety and QI</a:t>
            </a:r>
            <a:endParaRPr lang="en-US" b="1" dirty="0"/>
          </a:p>
        </p:txBody>
      </p:sp>
      <p:sp>
        <p:nvSpPr>
          <p:cNvPr id="3" name="Subtitle 2"/>
          <p:cNvSpPr>
            <a:spLocks noGrp="1"/>
          </p:cNvSpPr>
          <p:nvPr>
            <p:ph type="subTitle" idx="1"/>
          </p:nvPr>
        </p:nvSpPr>
        <p:spPr>
          <a:xfrm>
            <a:off x="2286000" y="4267200"/>
            <a:ext cx="6400800" cy="1752600"/>
          </a:xfrm>
        </p:spPr>
        <p:txBody>
          <a:bodyPr/>
          <a:lstStyle/>
          <a:p>
            <a:r>
              <a:rPr lang="en-US" dirty="0" smtClean="0"/>
              <a:t>Presented by:</a:t>
            </a:r>
          </a:p>
          <a:p>
            <a:r>
              <a:rPr lang="en-US" b="1" dirty="0" smtClean="0"/>
              <a:t>PARTNERS IN MEDICAL EDUCATION, INC.</a:t>
            </a:r>
          </a:p>
          <a:p>
            <a:r>
              <a:rPr lang="en-US" dirty="0" smtClean="0"/>
              <a:t>Tori Hanlon, MS, CHCP</a:t>
            </a:r>
          </a:p>
          <a:p>
            <a:r>
              <a:rPr lang="en-US" dirty="0" smtClean="0"/>
              <a:t>October 27, 2015</a:t>
            </a:r>
            <a:endParaRPr lang="en-US" dirty="0"/>
          </a:p>
        </p:txBody>
      </p:sp>
    </p:spTree>
    <p:extLst>
      <p:ext uri="{BB962C8B-B14F-4D97-AF65-F5344CB8AC3E}">
        <p14:creationId xmlns:p14="http://schemas.microsoft.com/office/powerpoint/2010/main" val="34916450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C.P.R. VI.A.3</a:t>
            </a:r>
            <a:endParaRPr lang="en-US" dirty="0"/>
          </a:p>
        </p:txBody>
      </p:sp>
      <p:sp>
        <p:nvSpPr>
          <p:cNvPr id="3" name="Content Placeholder 2"/>
          <p:cNvSpPr>
            <a:spLocks noGrp="1"/>
          </p:cNvSpPr>
          <p:nvPr>
            <p:ph idx="1"/>
          </p:nvPr>
        </p:nvSpPr>
        <p:spPr/>
        <p:txBody>
          <a:bodyPr/>
          <a:lstStyle/>
          <a:p>
            <a:pPr marL="0" indent="0" algn="just">
              <a:buNone/>
            </a:pPr>
            <a:r>
              <a:rPr lang="en-US" i="1" dirty="0" smtClean="0"/>
              <a:t>The program director must ensure that residents are integrated and actively participate in interdisciplinary clinical quality improvement and patient safety programs.</a:t>
            </a:r>
            <a:endParaRPr lang="en-US" i="1" dirty="0"/>
          </a:p>
        </p:txBody>
      </p:sp>
      <p:sp>
        <p:nvSpPr>
          <p:cNvPr id="4" name="Footer Placeholder 3"/>
          <p:cNvSpPr>
            <a:spLocks noGrp="1"/>
          </p:cNvSpPr>
          <p:nvPr>
            <p:ph type="ftr" sz="quarter" idx="11"/>
          </p:nvPr>
        </p:nvSpPr>
        <p:spPr>
          <a:xfrm>
            <a:off x="2514600" y="6400800"/>
            <a:ext cx="4038600" cy="304800"/>
          </a:xfrm>
        </p:spPr>
        <p:txBody>
          <a:bodyPr/>
          <a:lstStyle/>
          <a:p>
            <a:r>
              <a:rPr lang="en-US" dirty="0" smtClean="0"/>
              <a:t>Presented by Partners in Medical Education, Inc. 2015</a:t>
            </a:r>
            <a:endParaRPr lang="en-US" dirty="0"/>
          </a:p>
        </p:txBody>
      </p:sp>
      <p:sp>
        <p:nvSpPr>
          <p:cNvPr id="5" name="Slide Number Placeholder 1"/>
          <p:cNvSpPr>
            <a:spLocks noGrp="1"/>
          </p:cNvSpPr>
          <p:nvPr>
            <p:ph type="sldNum" sz="quarter" idx="10"/>
          </p:nvPr>
        </p:nvSpPr>
        <p:spPr>
          <a:xfrm>
            <a:off x="6705600" y="6248400"/>
            <a:ext cx="2133600" cy="457200"/>
          </a:xfrm>
        </p:spPr>
        <p:txBody>
          <a:bodyPr/>
          <a:lstStyle/>
          <a:p>
            <a:fld id="{D2073A0A-C37C-6546-844A-15AEA3E0B35D}" type="slidenum">
              <a:rPr lang="en-US" smtClean="0"/>
              <a:t>10</a:t>
            </a:fld>
            <a:endParaRPr lang="en-US" dirty="0"/>
          </a:p>
        </p:txBody>
      </p:sp>
      <p:pic>
        <p:nvPicPr>
          <p:cNvPr id="6" name="irc_mi" descr="http://us.cdn1.123rf.com/168nwm/coramax/coramax1212/coramax121200072/16896967-3d-people--man-person-with-a-clipboard-checklist.jpg"/>
          <p:cNvPicPr/>
          <p:nvPr/>
        </p:nvPicPr>
        <p:blipFill>
          <a:blip r:embed="rId3">
            <a:extLst>
              <a:ext uri="{28A0092B-C50C-407E-A947-70E740481C1C}">
                <a14:useLocalDpi xmlns:a14="http://schemas.microsoft.com/office/drawing/2010/main" val="0"/>
              </a:ext>
            </a:extLst>
          </a:blip>
          <a:srcRect/>
          <a:stretch>
            <a:fillRect/>
          </a:stretch>
        </p:blipFill>
        <p:spPr bwMode="auto">
          <a:xfrm>
            <a:off x="3200400" y="3657600"/>
            <a:ext cx="2628900" cy="2667000"/>
          </a:xfrm>
          <a:prstGeom prst="rect">
            <a:avLst/>
          </a:prstGeom>
          <a:noFill/>
          <a:ln>
            <a:noFill/>
          </a:ln>
        </p:spPr>
      </p:pic>
    </p:spTree>
    <p:extLst>
      <p:ext uri="{BB962C8B-B14F-4D97-AF65-F5344CB8AC3E}">
        <p14:creationId xmlns:p14="http://schemas.microsoft.com/office/powerpoint/2010/main" val="27516352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CLER</a:t>
            </a:r>
            <a:endParaRPr lang="en-US" dirty="0"/>
          </a:p>
        </p:txBody>
      </p:sp>
      <p:sp>
        <p:nvSpPr>
          <p:cNvPr id="5" name="Slide Number Placeholder 4"/>
          <p:cNvSpPr>
            <a:spLocks noGrp="1"/>
          </p:cNvSpPr>
          <p:nvPr>
            <p:ph type="sldNum" sz="quarter" idx="10"/>
          </p:nvPr>
        </p:nvSpPr>
        <p:spPr/>
        <p:txBody>
          <a:bodyPr/>
          <a:lstStyle/>
          <a:p>
            <a:fld id="{008141E7-5D84-40B1-9E55-E5DDB3248242}" type="slidenum">
              <a:rPr lang="en-US" smtClean="0"/>
              <a:t>11</a:t>
            </a:fld>
            <a:endParaRPr lang="en-US"/>
          </a:p>
        </p:txBody>
      </p:sp>
      <p:graphicFrame>
        <p:nvGraphicFramePr>
          <p:cNvPr id="4" name="Diagram 3"/>
          <p:cNvGraphicFramePr/>
          <p:nvPr>
            <p:extLst>
              <p:ext uri="{D42A27DB-BD31-4B8C-83A1-F6EECF244321}">
                <p14:modId xmlns:p14="http://schemas.microsoft.com/office/powerpoint/2010/main" val="73707894"/>
              </p:ext>
            </p:extLst>
          </p:nvPr>
        </p:nvGraphicFramePr>
        <p:xfrm>
          <a:off x="685800" y="1219200"/>
          <a:ext cx="7924800"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146928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CLER:  Patient Safety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74799360"/>
              </p:ext>
            </p:extLst>
          </p:nvPr>
        </p:nvGraphicFramePr>
        <p:xfrm>
          <a:off x="457200" y="2133600"/>
          <a:ext cx="8229600" cy="2773680"/>
        </p:xfrm>
        <a:graphic>
          <a:graphicData uri="http://schemas.openxmlformats.org/drawingml/2006/table">
            <a:tbl>
              <a:tblPr firstRow="1" bandRow="1">
                <a:tableStyleId>{5C22544A-7EE6-4342-B048-85BDC9FD1C3A}</a:tableStyleId>
              </a:tblPr>
              <a:tblGrid>
                <a:gridCol w="1905000"/>
                <a:gridCol w="6324600"/>
              </a:tblGrid>
              <a:tr h="370840">
                <a:tc>
                  <a:txBody>
                    <a:bodyPr/>
                    <a:lstStyle/>
                    <a:p>
                      <a:r>
                        <a:rPr lang="en-US" sz="2000" b="0" i="0" dirty="0" smtClean="0">
                          <a:solidFill>
                            <a:schemeClr val="tx1"/>
                          </a:solidFill>
                        </a:rPr>
                        <a:t>PS Pathway 1</a:t>
                      </a:r>
                      <a:endParaRPr lang="en-US" sz="2000" b="0" i="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2000" b="0" i="0" dirty="0" smtClean="0">
                          <a:solidFill>
                            <a:schemeClr val="tx1"/>
                          </a:solidFill>
                        </a:rPr>
                        <a:t>Reporting of adverse events, close calls</a:t>
                      </a:r>
                      <a:endParaRPr lang="en-US" sz="2000" b="0" i="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r>
                        <a:rPr lang="en-US" sz="2000" dirty="0" smtClean="0"/>
                        <a:t>PS Pathway 2</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000" dirty="0" smtClean="0"/>
                        <a:t>Education on patient safety</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en-US" sz="2000" dirty="0" smtClean="0"/>
                        <a:t>PS Pathway 3</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000" dirty="0" smtClean="0"/>
                        <a:t>Culture of safety</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en-US" sz="2000" dirty="0" smtClean="0"/>
                        <a:t>PS Pathway 4</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000" dirty="0" smtClean="0"/>
                        <a:t>Experience in patient safety investigations &amp; follow-up</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en-US" sz="2000" dirty="0" smtClean="0"/>
                        <a:t>PS Pathway 5</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000" dirty="0" smtClean="0"/>
                        <a:t>Monitoring resident engagement in patient safety</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en-US" sz="2000" dirty="0" smtClean="0"/>
                        <a:t>PS Pathway 6</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000" dirty="0" smtClean="0"/>
                        <a:t>Monitoring faculty engagement in patient safety</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en-US" sz="2000" dirty="0" smtClean="0"/>
                        <a:t>PS Pathway 7</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000" dirty="0" smtClean="0"/>
                        <a:t>Education &amp; experience in disclosure of events</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5" name="Footer Placeholder 3"/>
          <p:cNvSpPr>
            <a:spLocks noGrp="1"/>
          </p:cNvSpPr>
          <p:nvPr>
            <p:ph type="ftr" sz="quarter" idx="11"/>
          </p:nvPr>
        </p:nvSpPr>
        <p:spPr>
          <a:xfrm>
            <a:off x="2514600" y="6400800"/>
            <a:ext cx="4038600" cy="304800"/>
          </a:xfrm>
        </p:spPr>
        <p:txBody>
          <a:bodyPr/>
          <a:lstStyle/>
          <a:p>
            <a:r>
              <a:rPr lang="en-US" dirty="0" smtClean="0"/>
              <a:t>Presented by Partners in Medical Education, Inc. 2015</a:t>
            </a:r>
            <a:endParaRPr lang="en-US" dirty="0"/>
          </a:p>
        </p:txBody>
      </p:sp>
      <p:sp>
        <p:nvSpPr>
          <p:cNvPr id="6" name="Slide Number Placeholder 1"/>
          <p:cNvSpPr>
            <a:spLocks noGrp="1"/>
          </p:cNvSpPr>
          <p:nvPr>
            <p:ph type="sldNum" sz="quarter" idx="10"/>
          </p:nvPr>
        </p:nvSpPr>
        <p:spPr>
          <a:xfrm>
            <a:off x="6705600" y="6248400"/>
            <a:ext cx="2133600" cy="457200"/>
          </a:xfrm>
        </p:spPr>
        <p:txBody>
          <a:bodyPr/>
          <a:lstStyle/>
          <a:p>
            <a:fld id="{D2073A0A-C37C-6546-844A-15AEA3E0B35D}" type="slidenum">
              <a:rPr lang="en-US" smtClean="0"/>
              <a:t>12</a:t>
            </a:fld>
            <a:endParaRPr lang="en-US" dirty="0"/>
          </a:p>
        </p:txBody>
      </p:sp>
    </p:spTree>
    <p:extLst>
      <p:ext uri="{BB962C8B-B14F-4D97-AF65-F5344CB8AC3E}">
        <p14:creationId xmlns:p14="http://schemas.microsoft.com/office/powerpoint/2010/main" val="24516723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CLER:  Health Care Quality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4531719"/>
              </p:ext>
            </p:extLst>
          </p:nvPr>
        </p:nvGraphicFramePr>
        <p:xfrm>
          <a:off x="457200" y="2133600"/>
          <a:ext cx="8229600" cy="2682240"/>
        </p:xfrm>
        <a:graphic>
          <a:graphicData uri="http://schemas.openxmlformats.org/drawingml/2006/table">
            <a:tbl>
              <a:tblPr firstRow="1" bandRow="1">
                <a:tableStyleId>{5C22544A-7EE6-4342-B048-85BDC9FD1C3A}</a:tableStyleId>
              </a:tblPr>
              <a:tblGrid>
                <a:gridCol w="2057400"/>
                <a:gridCol w="6172200"/>
              </a:tblGrid>
              <a:tr h="370840">
                <a:tc>
                  <a:txBody>
                    <a:bodyPr/>
                    <a:lstStyle/>
                    <a:p>
                      <a:r>
                        <a:rPr lang="en-US" sz="2000" b="0" i="0" dirty="0" smtClean="0">
                          <a:solidFill>
                            <a:schemeClr val="tx1"/>
                          </a:solidFill>
                        </a:rPr>
                        <a:t>HQ Pathway 1</a:t>
                      </a:r>
                      <a:endParaRPr lang="en-US" sz="2000" b="0" i="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2000" b="0" i="0" dirty="0" smtClean="0">
                          <a:solidFill>
                            <a:schemeClr val="tx1"/>
                          </a:solidFill>
                        </a:rPr>
                        <a:t>Education on QI</a:t>
                      </a:r>
                      <a:endParaRPr lang="en-US" sz="2000" b="0" i="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r>
                        <a:rPr lang="en-US" sz="2000" dirty="0" smtClean="0"/>
                        <a:t>HQ</a:t>
                      </a:r>
                      <a:r>
                        <a:rPr lang="en-US" sz="2000" baseline="0" dirty="0" smtClean="0"/>
                        <a:t> Pathway 2</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000" dirty="0" smtClean="0"/>
                        <a:t>Engagement in QI activities</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en-US" sz="2000" dirty="0" smtClean="0"/>
                        <a:t>HQ Pathway 3</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000" dirty="0" smtClean="0"/>
                        <a:t>Quality metric data</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en-US" sz="2000" dirty="0" smtClean="0"/>
                        <a:t>HQ Pathway 4</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000" dirty="0" smtClean="0"/>
                        <a:t>Engagement in planning for QI</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en-US" sz="2000" dirty="0" smtClean="0"/>
                        <a:t>HQ Pathway 5</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000" dirty="0" smtClean="0"/>
                        <a:t>Education on reducing health care disparities</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en-US" sz="2000" dirty="0" smtClean="0"/>
                        <a:t>HQ Pathway 6</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000" dirty="0" smtClean="0"/>
                        <a:t>Engagement in initiatives to address health care disparities</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5" name="Footer Placeholder 3"/>
          <p:cNvSpPr>
            <a:spLocks noGrp="1"/>
          </p:cNvSpPr>
          <p:nvPr>
            <p:ph type="ftr" sz="quarter" idx="11"/>
          </p:nvPr>
        </p:nvSpPr>
        <p:spPr>
          <a:xfrm>
            <a:off x="2514600" y="6400800"/>
            <a:ext cx="4038600" cy="304800"/>
          </a:xfrm>
        </p:spPr>
        <p:txBody>
          <a:bodyPr/>
          <a:lstStyle/>
          <a:p>
            <a:r>
              <a:rPr lang="en-US" dirty="0" smtClean="0"/>
              <a:t>Presented by Partners in Medical Education, Inc. 2015</a:t>
            </a:r>
            <a:endParaRPr lang="en-US" dirty="0"/>
          </a:p>
        </p:txBody>
      </p:sp>
      <p:sp>
        <p:nvSpPr>
          <p:cNvPr id="6" name="Slide Number Placeholder 1"/>
          <p:cNvSpPr>
            <a:spLocks noGrp="1"/>
          </p:cNvSpPr>
          <p:nvPr>
            <p:ph type="sldNum" sz="quarter" idx="10"/>
          </p:nvPr>
        </p:nvSpPr>
        <p:spPr>
          <a:xfrm>
            <a:off x="6705600" y="6248400"/>
            <a:ext cx="2133600" cy="457200"/>
          </a:xfrm>
        </p:spPr>
        <p:txBody>
          <a:bodyPr/>
          <a:lstStyle/>
          <a:p>
            <a:fld id="{D2073A0A-C37C-6546-844A-15AEA3E0B35D}" type="slidenum">
              <a:rPr lang="en-US" smtClean="0"/>
              <a:t>13</a:t>
            </a:fld>
            <a:endParaRPr lang="en-US" dirty="0"/>
          </a:p>
        </p:txBody>
      </p:sp>
    </p:spTree>
    <p:extLst>
      <p:ext uri="{BB962C8B-B14F-4D97-AF65-F5344CB8AC3E}">
        <p14:creationId xmlns:p14="http://schemas.microsoft.com/office/powerpoint/2010/main" val="14145392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457200"/>
            <a:ext cx="8229600" cy="1143000"/>
          </a:xfrm>
        </p:spPr>
        <p:txBody>
          <a:bodyPr>
            <a:normAutofit/>
          </a:bodyPr>
          <a:lstStyle/>
          <a:p>
            <a:r>
              <a:rPr lang="en-US" dirty="0" smtClean="0"/>
              <a:t>Can You Relate?</a:t>
            </a:r>
            <a:endParaRPr lang="en-US" dirty="0"/>
          </a:p>
        </p:txBody>
      </p:sp>
      <p:sp>
        <p:nvSpPr>
          <p:cNvPr id="3" name="Content Placeholder 2"/>
          <p:cNvSpPr>
            <a:spLocks noGrp="1"/>
          </p:cNvSpPr>
          <p:nvPr>
            <p:ph idx="1"/>
          </p:nvPr>
        </p:nvSpPr>
        <p:spPr>
          <a:xfrm>
            <a:off x="304800" y="1676400"/>
            <a:ext cx="8610600" cy="4343400"/>
          </a:xfrm>
        </p:spPr>
        <p:txBody>
          <a:bodyPr>
            <a:normAutofit fontScale="92500" lnSpcReduction="10000"/>
          </a:bodyPr>
          <a:lstStyle/>
          <a:p>
            <a:pPr marL="0" indent="0" algn="just">
              <a:buNone/>
            </a:pPr>
            <a:r>
              <a:rPr lang="en-US" dirty="0" smtClean="0"/>
              <a:t>Your organization provides training for all new residents on how to report patient safety events.</a:t>
            </a:r>
          </a:p>
          <a:p>
            <a:pPr marL="0" indent="0" algn="just">
              <a:buNone/>
            </a:pPr>
            <a:r>
              <a:rPr lang="en-US" dirty="0" smtClean="0"/>
              <a:t>  </a:t>
            </a:r>
          </a:p>
          <a:p>
            <a:pPr algn="just"/>
            <a:r>
              <a:rPr lang="en-US" dirty="0" smtClean="0"/>
              <a:t>However, little to no residents have reported a safety event.</a:t>
            </a:r>
          </a:p>
          <a:p>
            <a:pPr marL="0" indent="0" algn="just">
              <a:buNone/>
            </a:pPr>
            <a:r>
              <a:rPr lang="en-US" dirty="0" smtClean="0"/>
              <a:t>  </a:t>
            </a:r>
          </a:p>
          <a:p>
            <a:pPr marL="0" indent="0" algn="just">
              <a:buNone/>
            </a:pPr>
            <a:r>
              <a:rPr lang="en-US" dirty="0" smtClean="0"/>
              <a:t>At a resident staff meeting, a resident brings up a concern involving a disruptive, unprofessional nurse which led to miscommunication with a patient’s care plan. </a:t>
            </a:r>
          </a:p>
          <a:p>
            <a:pPr marL="0" indent="0" algn="just">
              <a:buNone/>
            </a:pPr>
            <a:r>
              <a:rPr lang="en-US" dirty="0" smtClean="0"/>
              <a:t> </a:t>
            </a:r>
          </a:p>
          <a:p>
            <a:pPr algn="just"/>
            <a:r>
              <a:rPr lang="en-US" dirty="0" smtClean="0"/>
              <a:t>However, when asked if the resident reported this via the organization’s event reporting system, the resident stated they did not know how to.</a:t>
            </a:r>
            <a:endParaRPr lang="en-US" dirty="0"/>
          </a:p>
        </p:txBody>
      </p:sp>
      <p:sp>
        <p:nvSpPr>
          <p:cNvPr id="5" name="Footer Placeholder 3"/>
          <p:cNvSpPr>
            <a:spLocks noGrp="1"/>
          </p:cNvSpPr>
          <p:nvPr>
            <p:ph type="ftr" sz="quarter" idx="11"/>
          </p:nvPr>
        </p:nvSpPr>
        <p:spPr>
          <a:xfrm>
            <a:off x="2514600" y="6400800"/>
            <a:ext cx="4038600" cy="304800"/>
          </a:xfrm>
        </p:spPr>
        <p:txBody>
          <a:bodyPr/>
          <a:lstStyle/>
          <a:p>
            <a:r>
              <a:rPr lang="en-US" dirty="0" smtClean="0"/>
              <a:t>Presented by Partners in Medical Education, Inc. 2015</a:t>
            </a:r>
            <a:endParaRPr lang="en-US" dirty="0"/>
          </a:p>
        </p:txBody>
      </p:sp>
      <p:sp>
        <p:nvSpPr>
          <p:cNvPr id="6" name="Slide Number Placeholder 1"/>
          <p:cNvSpPr>
            <a:spLocks noGrp="1"/>
          </p:cNvSpPr>
          <p:nvPr>
            <p:ph type="sldNum" sz="quarter" idx="10"/>
          </p:nvPr>
        </p:nvSpPr>
        <p:spPr>
          <a:xfrm>
            <a:off x="6705600" y="6248400"/>
            <a:ext cx="2133600" cy="457200"/>
          </a:xfrm>
        </p:spPr>
        <p:txBody>
          <a:bodyPr/>
          <a:lstStyle/>
          <a:p>
            <a:fld id="{D2073A0A-C37C-6546-844A-15AEA3E0B35D}" type="slidenum">
              <a:rPr lang="en-US" smtClean="0"/>
              <a:t>14</a:t>
            </a:fld>
            <a:endParaRPr lang="en-US" dirty="0"/>
          </a:p>
        </p:txBody>
      </p:sp>
    </p:spTree>
    <p:extLst>
      <p:ext uri="{BB962C8B-B14F-4D97-AF65-F5344CB8AC3E}">
        <p14:creationId xmlns:p14="http://schemas.microsoft.com/office/powerpoint/2010/main" val="2741268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10210" y="304800"/>
            <a:ext cx="8229600" cy="1143000"/>
          </a:xfrm>
        </p:spPr>
        <p:txBody>
          <a:bodyPr/>
          <a:lstStyle/>
          <a:p>
            <a:r>
              <a:rPr lang="en-US" dirty="0" smtClean="0"/>
              <a:t>Can You Relate?</a:t>
            </a:r>
            <a:endParaRPr lang="en-US" dirty="0"/>
          </a:p>
        </p:txBody>
      </p:sp>
      <p:sp>
        <p:nvSpPr>
          <p:cNvPr id="3" name="Content Placeholder 2"/>
          <p:cNvSpPr>
            <a:spLocks noGrp="1"/>
          </p:cNvSpPr>
          <p:nvPr>
            <p:ph idx="1"/>
          </p:nvPr>
        </p:nvSpPr>
        <p:spPr>
          <a:xfrm>
            <a:off x="410210" y="2095500"/>
            <a:ext cx="8229600" cy="3886200"/>
          </a:xfrm>
        </p:spPr>
        <p:txBody>
          <a:bodyPr/>
          <a:lstStyle/>
          <a:p>
            <a:pPr marL="0" indent="0" algn="just">
              <a:buNone/>
            </a:pPr>
            <a:r>
              <a:rPr lang="en-US" dirty="0" smtClean="0"/>
              <a:t>The results of your program’s annual ACGME Resident Survey reveal that only 70% of your residents participated in quality improvement, and 75% of your residents worked in </a:t>
            </a:r>
            <a:r>
              <a:rPr lang="en-US" dirty="0" err="1" smtClean="0"/>
              <a:t>interprofessional</a:t>
            </a:r>
            <a:r>
              <a:rPr lang="en-US" dirty="0" smtClean="0"/>
              <a:t> teams.</a:t>
            </a:r>
            <a:endParaRPr lang="en-US" dirty="0"/>
          </a:p>
        </p:txBody>
      </p:sp>
      <p:sp>
        <p:nvSpPr>
          <p:cNvPr id="5" name="Footer Placeholder 3"/>
          <p:cNvSpPr>
            <a:spLocks noGrp="1"/>
          </p:cNvSpPr>
          <p:nvPr>
            <p:ph type="ftr" sz="quarter" idx="11"/>
          </p:nvPr>
        </p:nvSpPr>
        <p:spPr>
          <a:xfrm>
            <a:off x="2514600" y="6400800"/>
            <a:ext cx="4038600" cy="304800"/>
          </a:xfrm>
        </p:spPr>
        <p:txBody>
          <a:bodyPr/>
          <a:lstStyle/>
          <a:p>
            <a:r>
              <a:rPr lang="en-US" dirty="0" smtClean="0"/>
              <a:t>Presented by Partners in Medical Education, Inc. 2015</a:t>
            </a:r>
            <a:endParaRPr lang="en-US" dirty="0"/>
          </a:p>
        </p:txBody>
      </p:sp>
      <p:sp>
        <p:nvSpPr>
          <p:cNvPr id="6" name="Slide Number Placeholder 1"/>
          <p:cNvSpPr>
            <a:spLocks noGrp="1"/>
          </p:cNvSpPr>
          <p:nvPr>
            <p:ph type="sldNum" sz="quarter" idx="10"/>
          </p:nvPr>
        </p:nvSpPr>
        <p:spPr>
          <a:xfrm>
            <a:off x="6705600" y="6248400"/>
            <a:ext cx="2133600" cy="457200"/>
          </a:xfrm>
        </p:spPr>
        <p:txBody>
          <a:bodyPr/>
          <a:lstStyle/>
          <a:p>
            <a:fld id="{D2073A0A-C37C-6546-844A-15AEA3E0B35D}" type="slidenum">
              <a:rPr lang="en-US" smtClean="0"/>
              <a:t>15</a:t>
            </a:fld>
            <a:endParaRPr lang="en-US" dirty="0"/>
          </a:p>
        </p:txBody>
      </p:sp>
      <p:pic>
        <p:nvPicPr>
          <p:cNvPr id="8" name="irc_mi" descr="http://www.acfcs.org/wp-content/uploads/2012/11/dataAnalytics2-612x300.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71800" y="4267200"/>
            <a:ext cx="3200400" cy="1752600"/>
          </a:xfrm>
          <a:prstGeom prst="rect">
            <a:avLst/>
          </a:prstGeom>
          <a:noFill/>
          <a:ln>
            <a:noFill/>
          </a:ln>
        </p:spPr>
      </p:pic>
    </p:spTree>
    <p:extLst>
      <p:ext uri="{BB962C8B-B14F-4D97-AF65-F5344CB8AC3E}">
        <p14:creationId xmlns:p14="http://schemas.microsoft.com/office/powerpoint/2010/main" val="15058339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533400"/>
            <a:ext cx="8229600" cy="1143000"/>
          </a:xfrm>
        </p:spPr>
        <p:txBody>
          <a:bodyPr/>
          <a:lstStyle/>
          <a:p>
            <a:r>
              <a:rPr lang="en-US" dirty="0" smtClean="0"/>
              <a:t>Can You Relate?</a:t>
            </a:r>
            <a:endParaRPr lang="en-US" dirty="0"/>
          </a:p>
        </p:txBody>
      </p:sp>
      <p:sp>
        <p:nvSpPr>
          <p:cNvPr id="3" name="Content Placeholder 2"/>
          <p:cNvSpPr>
            <a:spLocks noGrp="1"/>
          </p:cNvSpPr>
          <p:nvPr>
            <p:ph idx="1"/>
          </p:nvPr>
        </p:nvSpPr>
        <p:spPr>
          <a:xfrm>
            <a:off x="457200" y="2133600"/>
            <a:ext cx="8229600" cy="1981200"/>
          </a:xfrm>
        </p:spPr>
        <p:txBody>
          <a:bodyPr/>
          <a:lstStyle/>
          <a:p>
            <a:pPr marL="0" indent="0" algn="just">
              <a:buNone/>
            </a:pPr>
            <a:r>
              <a:rPr lang="en-US" dirty="0" smtClean="0"/>
              <a:t>The Chief Medical Officer at your organization conducts a resident forum annually.  It is revealed at this forum that the residents do not have a good understanding of the organization’s quality metrics and reporting.</a:t>
            </a:r>
            <a:endParaRPr lang="en-US" dirty="0"/>
          </a:p>
        </p:txBody>
      </p:sp>
      <p:sp>
        <p:nvSpPr>
          <p:cNvPr id="5" name="Footer Placeholder 3"/>
          <p:cNvSpPr>
            <a:spLocks noGrp="1"/>
          </p:cNvSpPr>
          <p:nvPr>
            <p:ph type="ftr" sz="quarter" idx="11"/>
          </p:nvPr>
        </p:nvSpPr>
        <p:spPr>
          <a:xfrm>
            <a:off x="2514600" y="6400800"/>
            <a:ext cx="4038600" cy="304800"/>
          </a:xfrm>
        </p:spPr>
        <p:txBody>
          <a:bodyPr/>
          <a:lstStyle/>
          <a:p>
            <a:r>
              <a:rPr lang="en-US" dirty="0" smtClean="0"/>
              <a:t>Presented by Partners in Medical Education, Inc. 2015</a:t>
            </a:r>
            <a:endParaRPr lang="en-US" dirty="0"/>
          </a:p>
        </p:txBody>
      </p:sp>
      <p:sp>
        <p:nvSpPr>
          <p:cNvPr id="6" name="Slide Number Placeholder 1"/>
          <p:cNvSpPr>
            <a:spLocks noGrp="1"/>
          </p:cNvSpPr>
          <p:nvPr>
            <p:ph type="sldNum" sz="quarter" idx="10"/>
          </p:nvPr>
        </p:nvSpPr>
        <p:spPr>
          <a:xfrm>
            <a:off x="6705600" y="6248400"/>
            <a:ext cx="2133600" cy="457200"/>
          </a:xfrm>
        </p:spPr>
        <p:txBody>
          <a:bodyPr/>
          <a:lstStyle/>
          <a:p>
            <a:fld id="{D2073A0A-C37C-6546-844A-15AEA3E0B35D}" type="slidenum">
              <a:rPr lang="en-US" smtClean="0"/>
              <a:t>16</a:t>
            </a:fld>
            <a:endParaRPr lang="en-US" dirty="0"/>
          </a:p>
        </p:txBody>
      </p:sp>
      <p:pic>
        <p:nvPicPr>
          <p:cNvPr id="7" name="irc_mi" descr="http://www.86ps.com/sc/sw/75/3D_00200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95600" y="3886200"/>
            <a:ext cx="3124200" cy="1981200"/>
          </a:xfrm>
          <a:prstGeom prst="rect">
            <a:avLst/>
          </a:prstGeom>
          <a:noFill/>
          <a:ln>
            <a:noFill/>
          </a:ln>
        </p:spPr>
      </p:pic>
    </p:spTree>
    <p:extLst>
      <p:ext uri="{BB962C8B-B14F-4D97-AF65-F5344CB8AC3E}">
        <p14:creationId xmlns:p14="http://schemas.microsoft.com/office/powerpoint/2010/main" val="17739155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Resident Buy-in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29152460"/>
              </p:ext>
            </p:extLst>
          </p:nvPr>
        </p:nvGraphicFramePr>
        <p:xfrm>
          <a:off x="457200" y="2133600"/>
          <a:ext cx="8229600" cy="3886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ooter Placeholder 3"/>
          <p:cNvSpPr>
            <a:spLocks noGrp="1"/>
          </p:cNvSpPr>
          <p:nvPr>
            <p:ph type="ftr" sz="quarter" idx="11"/>
          </p:nvPr>
        </p:nvSpPr>
        <p:spPr>
          <a:xfrm>
            <a:off x="2514600" y="6400800"/>
            <a:ext cx="4038600" cy="304800"/>
          </a:xfrm>
        </p:spPr>
        <p:txBody>
          <a:bodyPr/>
          <a:lstStyle/>
          <a:p>
            <a:r>
              <a:rPr lang="en-US" dirty="0" smtClean="0"/>
              <a:t>Presented by Partners in Medical Education, Inc. 2015</a:t>
            </a:r>
            <a:endParaRPr lang="en-US" dirty="0"/>
          </a:p>
        </p:txBody>
      </p:sp>
      <p:sp>
        <p:nvSpPr>
          <p:cNvPr id="6" name="Slide Number Placeholder 1"/>
          <p:cNvSpPr>
            <a:spLocks noGrp="1"/>
          </p:cNvSpPr>
          <p:nvPr>
            <p:ph type="sldNum" sz="quarter" idx="10"/>
          </p:nvPr>
        </p:nvSpPr>
        <p:spPr>
          <a:xfrm>
            <a:off x="6705600" y="6248400"/>
            <a:ext cx="2133600" cy="457200"/>
          </a:xfrm>
        </p:spPr>
        <p:txBody>
          <a:bodyPr/>
          <a:lstStyle/>
          <a:p>
            <a:fld id="{D2073A0A-C37C-6546-844A-15AEA3E0B35D}" type="slidenum">
              <a:rPr lang="en-US" smtClean="0"/>
              <a:t>17</a:t>
            </a:fld>
            <a:endParaRPr lang="en-US" dirty="0"/>
          </a:p>
        </p:txBody>
      </p:sp>
    </p:spTree>
    <p:extLst>
      <p:ext uri="{BB962C8B-B14F-4D97-AF65-F5344CB8AC3E}">
        <p14:creationId xmlns:p14="http://schemas.microsoft.com/office/powerpoint/2010/main" val="997848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Adult Learning Principles</a:t>
            </a:r>
            <a:endParaRPr lang="en-US" dirty="0"/>
          </a:p>
        </p:txBody>
      </p:sp>
      <p:sp>
        <p:nvSpPr>
          <p:cNvPr id="3" name="Content Placeholder 2"/>
          <p:cNvSpPr>
            <a:spLocks noGrp="1"/>
          </p:cNvSpPr>
          <p:nvPr>
            <p:ph idx="1"/>
          </p:nvPr>
        </p:nvSpPr>
        <p:spPr/>
        <p:txBody>
          <a:bodyPr/>
          <a:lstStyle/>
          <a:p>
            <a:pPr marL="0" indent="0" algn="ctr">
              <a:buNone/>
            </a:pPr>
            <a:r>
              <a:rPr lang="en-US" b="1" i="1" dirty="0" smtClean="0"/>
              <a:t>Adults are autonomous and self-directed</a:t>
            </a:r>
          </a:p>
          <a:p>
            <a:pPr marL="0" indent="0" algn="ctr">
              <a:buNone/>
            </a:pPr>
            <a:endParaRPr lang="en-US" i="1" dirty="0"/>
          </a:p>
          <a:p>
            <a:r>
              <a:rPr lang="en-US" dirty="0" smtClean="0"/>
              <a:t>Active participants in learning process</a:t>
            </a:r>
          </a:p>
          <a:p>
            <a:r>
              <a:rPr lang="en-US" dirty="0" smtClean="0"/>
              <a:t>Consider resident interests</a:t>
            </a:r>
          </a:p>
        </p:txBody>
      </p:sp>
      <p:sp>
        <p:nvSpPr>
          <p:cNvPr id="4" name="Footer Placeholder 3"/>
          <p:cNvSpPr>
            <a:spLocks noGrp="1"/>
          </p:cNvSpPr>
          <p:nvPr>
            <p:ph type="ftr" sz="quarter" idx="11"/>
          </p:nvPr>
        </p:nvSpPr>
        <p:spPr>
          <a:xfrm>
            <a:off x="2514600" y="6400800"/>
            <a:ext cx="4038600" cy="304800"/>
          </a:xfrm>
        </p:spPr>
        <p:txBody>
          <a:bodyPr/>
          <a:lstStyle/>
          <a:p>
            <a:r>
              <a:rPr lang="en-US" dirty="0" smtClean="0"/>
              <a:t>Presented by Partners in Medical Education, Inc. 2015</a:t>
            </a:r>
            <a:endParaRPr lang="en-US" dirty="0"/>
          </a:p>
        </p:txBody>
      </p:sp>
      <p:sp>
        <p:nvSpPr>
          <p:cNvPr id="5" name="Slide Number Placeholder 1"/>
          <p:cNvSpPr>
            <a:spLocks noGrp="1"/>
          </p:cNvSpPr>
          <p:nvPr>
            <p:ph type="sldNum" sz="quarter" idx="10"/>
          </p:nvPr>
        </p:nvSpPr>
        <p:spPr>
          <a:xfrm>
            <a:off x="6705600" y="6248400"/>
            <a:ext cx="2133600" cy="457200"/>
          </a:xfrm>
        </p:spPr>
        <p:txBody>
          <a:bodyPr/>
          <a:lstStyle/>
          <a:p>
            <a:fld id="{D2073A0A-C37C-6546-844A-15AEA3E0B35D}" type="slidenum">
              <a:rPr lang="en-US" smtClean="0"/>
              <a:t>18</a:t>
            </a:fld>
            <a:endParaRPr lang="en-US" dirty="0"/>
          </a:p>
        </p:txBody>
      </p:sp>
      <p:pic>
        <p:nvPicPr>
          <p:cNvPr id="6" name="irc_mi" descr="http://josephbustillos.com/wp-content/uploads/2012/01/57846rta4wp9xe9.jpg"/>
          <p:cNvPicPr/>
          <p:nvPr/>
        </p:nvPicPr>
        <p:blipFill>
          <a:blip r:embed="rId3">
            <a:extLst>
              <a:ext uri="{28A0092B-C50C-407E-A947-70E740481C1C}">
                <a14:useLocalDpi xmlns:a14="http://schemas.microsoft.com/office/drawing/2010/main" val="0"/>
              </a:ext>
            </a:extLst>
          </a:blip>
          <a:srcRect/>
          <a:stretch>
            <a:fillRect/>
          </a:stretch>
        </p:blipFill>
        <p:spPr bwMode="auto">
          <a:xfrm>
            <a:off x="3124200" y="3886200"/>
            <a:ext cx="2819400" cy="2133600"/>
          </a:xfrm>
          <a:prstGeom prst="rect">
            <a:avLst/>
          </a:prstGeom>
          <a:noFill/>
          <a:ln>
            <a:noFill/>
          </a:ln>
        </p:spPr>
      </p:pic>
    </p:spTree>
    <p:extLst>
      <p:ext uri="{BB962C8B-B14F-4D97-AF65-F5344CB8AC3E}">
        <p14:creationId xmlns:p14="http://schemas.microsoft.com/office/powerpoint/2010/main" val="15076152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Adult Learning Principles</a:t>
            </a:r>
            <a:endParaRPr lang="en-US" dirty="0"/>
          </a:p>
        </p:txBody>
      </p:sp>
      <p:sp>
        <p:nvSpPr>
          <p:cNvPr id="3" name="Content Placeholder 2"/>
          <p:cNvSpPr>
            <a:spLocks noGrp="1"/>
          </p:cNvSpPr>
          <p:nvPr>
            <p:ph idx="1"/>
          </p:nvPr>
        </p:nvSpPr>
        <p:spPr/>
        <p:txBody>
          <a:bodyPr/>
          <a:lstStyle/>
          <a:p>
            <a:pPr marL="0" indent="0" algn="ctr">
              <a:buNone/>
            </a:pPr>
            <a:r>
              <a:rPr lang="en-US" b="1" i="1" dirty="0"/>
              <a:t>Adults bring knowledge and experience to each learning activity</a:t>
            </a:r>
          </a:p>
          <a:p>
            <a:pPr marL="0" indent="0">
              <a:buNone/>
            </a:pPr>
            <a:endParaRPr lang="en-US" dirty="0"/>
          </a:p>
        </p:txBody>
      </p:sp>
      <p:graphicFrame>
        <p:nvGraphicFramePr>
          <p:cNvPr id="6" name="Diagram 5"/>
          <p:cNvGraphicFramePr/>
          <p:nvPr>
            <p:extLst>
              <p:ext uri="{D42A27DB-BD31-4B8C-83A1-F6EECF244321}">
                <p14:modId xmlns:p14="http://schemas.microsoft.com/office/powerpoint/2010/main" val="667579279"/>
              </p:ext>
            </p:extLst>
          </p:nvPr>
        </p:nvGraphicFramePr>
        <p:xfrm>
          <a:off x="1456267" y="2599267"/>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90096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a:xfrm>
            <a:off x="457200" y="381000"/>
            <a:ext cx="8229600" cy="1371600"/>
          </a:xfrm>
        </p:spPr>
        <p:txBody>
          <a:bodyPr/>
          <a:lstStyle/>
          <a:p>
            <a:pPr eaLnBrk="1" hangingPunct="1"/>
            <a:r>
              <a:rPr lang="en-US" dirty="0">
                <a:latin typeface="Lucida Bright" charset="0"/>
                <a:ea typeface="ＭＳ Ｐゴシック" charset="0"/>
                <a:cs typeface="ＭＳ Ｐゴシック" charset="0"/>
              </a:rPr>
              <a:t> </a:t>
            </a:r>
          </a:p>
        </p:txBody>
      </p:sp>
      <p:sp>
        <p:nvSpPr>
          <p:cNvPr id="60418" name="Rectangle 3"/>
          <p:cNvSpPr>
            <a:spLocks noGrp="1" noChangeArrowheads="1"/>
          </p:cNvSpPr>
          <p:nvPr>
            <p:ph idx="1"/>
          </p:nvPr>
        </p:nvSpPr>
        <p:spPr>
          <a:xfrm>
            <a:off x="304800" y="838200"/>
            <a:ext cx="8534400" cy="2209800"/>
          </a:xfrm>
        </p:spPr>
        <p:txBody>
          <a:bodyPr/>
          <a:lstStyle/>
          <a:p>
            <a:pPr algn="ctr" eaLnBrk="1" hangingPunct="1">
              <a:lnSpc>
                <a:spcPct val="90000"/>
              </a:lnSpc>
              <a:buFont typeface="Wingdings" charset="0"/>
              <a:buNone/>
            </a:pPr>
            <a:r>
              <a:rPr lang="en-US" sz="3600" b="1" dirty="0">
                <a:latin typeface="Lucida Bright" charset="0"/>
                <a:ea typeface="Lucida Bright" charset="0"/>
                <a:cs typeface="Lucida Bright" charset="0"/>
              </a:rPr>
              <a:t>Introducing Your Presenter…</a:t>
            </a:r>
            <a:endParaRPr lang="en-US" sz="3600" b="1" i="1" dirty="0">
              <a:latin typeface="Lucida Bright" charset="0"/>
              <a:ea typeface="Lucida Bright" charset="0"/>
              <a:cs typeface="Lucida Bright" charset="0"/>
            </a:endParaRPr>
          </a:p>
        </p:txBody>
      </p:sp>
      <p:sp>
        <p:nvSpPr>
          <p:cNvPr id="12" name="TextBox 11"/>
          <p:cNvSpPr txBox="1"/>
          <p:nvPr/>
        </p:nvSpPr>
        <p:spPr>
          <a:xfrm>
            <a:off x="4038600" y="1752600"/>
            <a:ext cx="4667128" cy="4401205"/>
          </a:xfrm>
          <a:prstGeom prst="rect">
            <a:avLst/>
          </a:prstGeom>
          <a:noFill/>
        </p:spPr>
        <p:txBody>
          <a:bodyPr wrap="square">
            <a:spAutoFit/>
          </a:bodyPr>
          <a:lstStyle/>
          <a:p>
            <a:pPr>
              <a:defRPr/>
            </a:pPr>
            <a:r>
              <a:rPr lang="en-US" sz="2400" b="1" dirty="0" smtClean="0">
                <a:solidFill>
                  <a:srgbClr val="336600"/>
                </a:solidFill>
                <a:latin typeface="Lucida Bright" pitchFamily="18" charset="0"/>
              </a:rPr>
              <a:t>Tori Hanlon, MS, CCMEP</a:t>
            </a:r>
            <a:endParaRPr lang="en-US" sz="2400" b="1" dirty="0">
              <a:solidFill>
                <a:srgbClr val="336600"/>
              </a:solidFill>
              <a:latin typeface="Lucida Bright" pitchFamily="18" charset="0"/>
            </a:endParaRPr>
          </a:p>
          <a:p>
            <a:pPr>
              <a:defRPr/>
            </a:pPr>
            <a:r>
              <a:rPr lang="en-US" sz="2000" dirty="0" smtClean="0">
                <a:solidFill>
                  <a:srgbClr val="003300"/>
                </a:solidFill>
                <a:latin typeface="Lucida Bright" pitchFamily="18" charset="0"/>
              </a:rPr>
              <a:t>Guest Speaker</a:t>
            </a:r>
            <a:endParaRPr lang="en-US" sz="2000" dirty="0">
              <a:solidFill>
                <a:srgbClr val="003300"/>
              </a:solidFill>
              <a:latin typeface="Lucida Bright" pitchFamily="18" charset="0"/>
            </a:endParaRPr>
          </a:p>
          <a:p>
            <a:pPr marL="171450" indent="-171450">
              <a:buFont typeface="Arial" pitchFamily="34" charset="0"/>
              <a:buChar char="•"/>
              <a:defRPr/>
            </a:pPr>
            <a:endParaRPr lang="en-US" sz="1200" dirty="0">
              <a:solidFill>
                <a:srgbClr val="003300"/>
              </a:solidFill>
              <a:latin typeface="Lucida Bright" pitchFamily="18" charset="0"/>
              <a:ea typeface="+mn-ea"/>
              <a:cs typeface="+mn-cs"/>
            </a:endParaRPr>
          </a:p>
          <a:p>
            <a:pPr marL="171450" indent="-171450">
              <a:buFont typeface="Arial" pitchFamily="34" charset="0"/>
              <a:buChar char="•"/>
              <a:defRPr/>
            </a:pPr>
            <a:r>
              <a:rPr lang="en-US" sz="1600" dirty="0" smtClean="0"/>
              <a:t>Over 10 </a:t>
            </a:r>
            <a:r>
              <a:rPr lang="en-US" sz="1600" dirty="0"/>
              <a:t>years of experience working in Medical </a:t>
            </a:r>
            <a:r>
              <a:rPr lang="en-US" sz="1600" dirty="0" smtClean="0"/>
              <a:t>Education</a:t>
            </a:r>
            <a:br>
              <a:rPr lang="en-US" sz="1600" dirty="0" smtClean="0"/>
            </a:br>
            <a:endParaRPr lang="en-US" sz="1600" dirty="0" smtClean="0"/>
          </a:p>
          <a:p>
            <a:pPr marL="171450" indent="-171450">
              <a:buFont typeface="Arial" pitchFamily="34" charset="0"/>
              <a:buChar char="•"/>
              <a:defRPr/>
            </a:pPr>
            <a:r>
              <a:rPr lang="en-US" sz="1600" dirty="0" smtClean="0"/>
              <a:t>Director </a:t>
            </a:r>
            <a:r>
              <a:rPr lang="en-US" sz="1600" dirty="0"/>
              <a:t>of Medical Education and Designated Institutional Official at </a:t>
            </a:r>
            <a:r>
              <a:rPr lang="en-US" sz="1600" dirty="0" err="1"/>
              <a:t>AtlantiCare</a:t>
            </a:r>
            <a:r>
              <a:rPr lang="en-US" sz="1600" dirty="0"/>
              <a:t> Regional Medical Center </a:t>
            </a:r>
            <a:endParaRPr lang="en-US" sz="1600" dirty="0" smtClean="0"/>
          </a:p>
          <a:p>
            <a:pPr marL="171450" indent="-171450">
              <a:buFont typeface="Arial" pitchFamily="34" charset="0"/>
              <a:buChar char="•"/>
              <a:defRPr/>
            </a:pPr>
            <a:endParaRPr lang="en-US" sz="1600" dirty="0" smtClean="0"/>
          </a:p>
          <a:p>
            <a:pPr marL="171450" indent="-171450">
              <a:buFont typeface="Arial" pitchFamily="34" charset="0"/>
              <a:buChar char="•"/>
              <a:defRPr/>
            </a:pPr>
            <a:r>
              <a:rPr lang="en-US" sz="1600" dirty="0" smtClean="0"/>
              <a:t>Accountable for </a:t>
            </a:r>
            <a:r>
              <a:rPr lang="en-US" sz="1600" dirty="0"/>
              <a:t>oversight of undergraduate medical education affiliations and continuing medical education in addition to GME.  </a:t>
            </a:r>
            <a:r>
              <a:rPr lang="en-US" sz="1600" dirty="0" smtClean="0"/>
              <a:t/>
            </a:r>
            <a:br>
              <a:rPr lang="en-US" sz="1600" dirty="0" smtClean="0"/>
            </a:br>
            <a:endParaRPr lang="en-US" sz="1600" dirty="0" smtClean="0"/>
          </a:p>
          <a:p>
            <a:pPr marL="171450" indent="-171450">
              <a:buFont typeface="Arial" pitchFamily="34" charset="0"/>
              <a:buChar char="•"/>
              <a:defRPr/>
            </a:pPr>
            <a:r>
              <a:rPr lang="en-US" sz="1600" dirty="0"/>
              <a:t>E</a:t>
            </a:r>
            <a:r>
              <a:rPr lang="en-US" sz="1600" dirty="0" smtClean="0"/>
              <a:t>xperience </a:t>
            </a:r>
            <a:r>
              <a:rPr lang="en-US" sz="1600" dirty="0"/>
              <a:t>in GME at a large academic medical center as well as a community-based, single-sponsor </a:t>
            </a:r>
            <a:r>
              <a:rPr lang="en-US" sz="1600" dirty="0" smtClean="0"/>
              <a:t>institution</a:t>
            </a:r>
            <a:endParaRPr lang="en-US" sz="1600" dirty="0">
              <a:solidFill>
                <a:srgbClr val="003300"/>
              </a:solidFill>
              <a:latin typeface="Arial"/>
              <a:cs typeface="Arial"/>
            </a:endParaRPr>
          </a:p>
        </p:txBody>
      </p:sp>
      <p:pic>
        <p:nvPicPr>
          <p:cNvPr id="2" name="Picture 1" descr="Me.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1981200"/>
            <a:ext cx="3319346" cy="2895600"/>
          </a:xfrm>
          <a:prstGeom prst="rect">
            <a:avLst/>
          </a:prstGeom>
        </p:spPr>
      </p:pic>
      <p:sp>
        <p:nvSpPr>
          <p:cNvPr id="8" name="Footer Placeholder 3"/>
          <p:cNvSpPr>
            <a:spLocks noGrp="1"/>
          </p:cNvSpPr>
          <p:nvPr>
            <p:ph type="ftr" sz="quarter" idx="11"/>
          </p:nvPr>
        </p:nvSpPr>
        <p:spPr>
          <a:xfrm>
            <a:off x="2514600" y="6400800"/>
            <a:ext cx="4038600" cy="304800"/>
          </a:xfrm>
        </p:spPr>
        <p:txBody>
          <a:bodyPr/>
          <a:lstStyle/>
          <a:p>
            <a:r>
              <a:rPr lang="en-US" dirty="0" smtClean="0"/>
              <a:t>Presented by Partners in Medical Education, Inc. 2015</a:t>
            </a:r>
            <a:endParaRPr lang="en-US" dirty="0"/>
          </a:p>
        </p:txBody>
      </p:sp>
      <p:sp>
        <p:nvSpPr>
          <p:cNvPr id="9" name="Slide Number Placeholder 1"/>
          <p:cNvSpPr>
            <a:spLocks noGrp="1"/>
          </p:cNvSpPr>
          <p:nvPr>
            <p:ph type="sldNum" sz="quarter" idx="10"/>
          </p:nvPr>
        </p:nvSpPr>
        <p:spPr>
          <a:xfrm>
            <a:off x="6705600" y="6248400"/>
            <a:ext cx="2133600" cy="457200"/>
          </a:xfrm>
        </p:spPr>
        <p:txBody>
          <a:bodyPr/>
          <a:lstStyle/>
          <a:p>
            <a:fld id="{D2073A0A-C37C-6546-844A-15AEA3E0B35D}" type="slidenum">
              <a:rPr lang="en-US" smtClean="0"/>
              <a:t>2</a:t>
            </a:fld>
            <a:endParaRPr lang="en-US" dirty="0"/>
          </a:p>
        </p:txBody>
      </p:sp>
    </p:spTree>
    <p:extLst>
      <p:ext uri="{BB962C8B-B14F-4D97-AF65-F5344CB8AC3E}">
        <p14:creationId xmlns:p14="http://schemas.microsoft.com/office/powerpoint/2010/main" val="887881514"/>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Adult Learning Principles</a:t>
            </a:r>
            <a:endParaRPr lang="en-US" dirty="0"/>
          </a:p>
        </p:txBody>
      </p:sp>
      <p:sp>
        <p:nvSpPr>
          <p:cNvPr id="3" name="Content Placeholder 2"/>
          <p:cNvSpPr>
            <a:spLocks noGrp="1"/>
          </p:cNvSpPr>
          <p:nvPr>
            <p:ph idx="1"/>
          </p:nvPr>
        </p:nvSpPr>
        <p:spPr/>
        <p:txBody>
          <a:bodyPr/>
          <a:lstStyle/>
          <a:p>
            <a:pPr marL="0" indent="0" algn="ctr">
              <a:buNone/>
            </a:pPr>
            <a:r>
              <a:rPr lang="en-US" b="1" i="1" dirty="0"/>
              <a:t>Adults need learning to be relevant and </a:t>
            </a:r>
            <a:r>
              <a:rPr lang="en-US" b="1" i="1" dirty="0" smtClean="0"/>
              <a:t>practical</a:t>
            </a:r>
          </a:p>
          <a:p>
            <a:pPr marL="0" indent="0" algn="ctr">
              <a:buNone/>
            </a:pPr>
            <a:endParaRPr lang="en-US" b="1" i="1" dirty="0"/>
          </a:p>
          <a:p>
            <a:r>
              <a:rPr lang="en-US" dirty="0" smtClean="0"/>
              <a:t>Is it important to residents?</a:t>
            </a:r>
          </a:p>
          <a:p>
            <a:r>
              <a:rPr lang="en-US" dirty="0" smtClean="0"/>
              <a:t>How is it applicable to residents work and/or role?</a:t>
            </a:r>
          </a:p>
          <a:p>
            <a:r>
              <a:rPr lang="en-US" dirty="0" smtClean="0"/>
              <a:t>Is it useful to the residents?</a:t>
            </a:r>
            <a:endParaRPr lang="en-US" dirty="0"/>
          </a:p>
          <a:p>
            <a:pPr marL="0" indent="0">
              <a:buNone/>
            </a:pPr>
            <a:endParaRPr lang="en-US" dirty="0"/>
          </a:p>
        </p:txBody>
      </p:sp>
      <p:sp>
        <p:nvSpPr>
          <p:cNvPr id="4" name="Footer Placeholder 3"/>
          <p:cNvSpPr>
            <a:spLocks noGrp="1"/>
          </p:cNvSpPr>
          <p:nvPr>
            <p:ph type="ftr" sz="quarter" idx="11"/>
          </p:nvPr>
        </p:nvSpPr>
        <p:spPr>
          <a:xfrm>
            <a:off x="2514600" y="6400800"/>
            <a:ext cx="4038600" cy="304800"/>
          </a:xfrm>
        </p:spPr>
        <p:txBody>
          <a:bodyPr/>
          <a:lstStyle/>
          <a:p>
            <a:r>
              <a:rPr lang="en-US" dirty="0" smtClean="0"/>
              <a:t>Presented by Partners in Medical Education, Inc. 2015</a:t>
            </a:r>
            <a:endParaRPr lang="en-US" dirty="0"/>
          </a:p>
        </p:txBody>
      </p:sp>
      <p:sp>
        <p:nvSpPr>
          <p:cNvPr id="5" name="Slide Number Placeholder 1"/>
          <p:cNvSpPr>
            <a:spLocks noGrp="1"/>
          </p:cNvSpPr>
          <p:nvPr>
            <p:ph type="sldNum" sz="quarter" idx="10"/>
          </p:nvPr>
        </p:nvSpPr>
        <p:spPr>
          <a:xfrm>
            <a:off x="6705600" y="6248400"/>
            <a:ext cx="2133600" cy="457200"/>
          </a:xfrm>
        </p:spPr>
        <p:txBody>
          <a:bodyPr/>
          <a:lstStyle/>
          <a:p>
            <a:fld id="{D2073A0A-C37C-6546-844A-15AEA3E0B35D}" type="slidenum">
              <a:rPr lang="en-US" smtClean="0"/>
              <a:t>20</a:t>
            </a:fld>
            <a:endParaRPr lang="en-US" dirty="0"/>
          </a:p>
        </p:txBody>
      </p:sp>
      <p:pic>
        <p:nvPicPr>
          <p:cNvPr id="6" name="Picture 5" descr="http://images.freepicturesweb.com/img1/01/01/16.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20440" y="4572000"/>
            <a:ext cx="2362200" cy="1590675"/>
          </a:xfrm>
          <a:prstGeom prst="rect">
            <a:avLst/>
          </a:prstGeom>
          <a:noFill/>
          <a:ln>
            <a:noFill/>
          </a:ln>
        </p:spPr>
      </p:pic>
    </p:spTree>
    <p:extLst>
      <p:ext uri="{BB962C8B-B14F-4D97-AF65-F5344CB8AC3E}">
        <p14:creationId xmlns:p14="http://schemas.microsoft.com/office/powerpoint/2010/main" val="33794889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Adult Learning Principles</a:t>
            </a:r>
            <a:endParaRPr lang="en-US" dirty="0"/>
          </a:p>
        </p:txBody>
      </p:sp>
      <p:sp>
        <p:nvSpPr>
          <p:cNvPr id="3" name="Content Placeholder 2"/>
          <p:cNvSpPr>
            <a:spLocks noGrp="1"/>
          </p:cNvSpPr>
          <p:nvPr>
            <p:ph idx="1"/>
          </p:nvPr>
        </p:nvSpPr>
        <p:spPr/>
        <p:txBody>
          <a:bodyPr/>
          <a:lstStyle/>
          <a:p>
            <a:pPr marL="0" indent="0" algn="ctr">
              <a:buNone/>
            </a:pPr>
            <a:r>
              <a:rPr lang="en-US" b="1" i="1" dirty="0"/>
              <a:t>Adults are problem-oriented and want to apply what they’ve learned</a:t>
            </a:r>
          </a:p>
          <a:p>
            <a:pPr marL="0" indent="0" algn="ctr">
              <a:buNone/>
            </a:pPr>
            <a:endParaRPr lang="en-US" b="1" i="1" dirty="0"/>
          </a:p>
          <a:p>
            <a:r>
              <a:rPr lang="en-US" dirty="0" smtClean="0"/>
              <a:t>Actual content isn’t as important as how that content can be used to solve real problems</a:t>
            </a:r>
          </a:p>
          <a:p>
            <a:r>
              <a:rPr lang="en-US" dirty="0" smtClean="0"/>
              <a:t>Plan, Do, Check, Act (PDCA)</a:t>
            </a:r>
            <a:endParaRPr lang="en-US" dirty="0"/>
          </a:p>
        </p:txBody>
      </p:sp>
      <p:sp>
        <p:nvSpPr>
          <p:cNvPr id="4" name="Footer Placeholder 3"/>
          <p:cNvSpPr>
            <a:spLocks noGrp="1"/>
          </p:cNvSpPr>
          <p:nvPr>
            <p:ph type="ftr" sz="quarter" idx="11"/>
          </p:nvPr>
        </p:nvSpPr>
        <p:spPr>
          <a:xfrm>
            <a:off x="2514600" y="6400800"/>
            <a:ext cx="4038600" cy="304800"/>
          </a:xfrm>
        </p:spPr>
        <p:txBody>
          <a:bodyPr/>
          <a:lstStyle/>
          <a:p>
            <a:r>
              <a:rPr lang="en-US" dirty="0" smtClean="0"/>
              <a:t>Presented by Partners in Medical Education, Inc. 2015</a:t>
            </a:r>
            <a:endParaRPr lang="en-US" dirty="0"/>
          </a:p>
        </p:txBody>
      </p:sp>
      <p:sp>
        <p:nvSpPr>
          <p:cNvPr id="5" name="Slide Number Placeholder 1"/>
          <p:cNvSpPr>
            <a:spLocks noGrp="1"/>
          </p:cNvSpPr>
          <p:nvPr>
            <p:ph type="sldNum" sz="quarter" idx="10"/>
          </p:nvPr>
        </p:nvSpPr>
        <p:spPr>
          <a:xfrm>
            <a:off x="6705600" y="6248400"/>
            <a:ext cx="2133600" cy="457200"/>
          </a:xfrm>
        </p:spPr>
        <p:txBody>
          <a:bodyPr/>
          <a:lstStyle/>
          <a:p>
            <a:fld id="{D2073A0A-C37C-6546-844A-15AEA3E0B35D}" type="slidenum">
              <a:rPr lang="en-US" smtClean="0"/>
              <a:t>21</a:t>
            </a:fld>
            <a:endParaRPr lang="en-US" dirty="0"/>
          </a:p>
        </p:txBody>
      </p:sp>
      <p:pic>
        <p:nvPicPr>
          <p:cNvPr id="6" name="yui_3_5_1_5_1363183911402_2091" descr="http://us.cdn2.123rf.com/168nwm/coramax/coramax1212/coramax121200358/17075784-3d-people--man-person-with-pointer-on-white-background.jpg"/>
          <p:cNvPicPr/>
          <p:nvPr/>
        </p:nvPicPr>
        <p:blipFill>
          <a:blip r:embed="rId3">
            <a:extLst>
              <a:ext uri="{28A0092B-C50C-407E-A947-70E740481C1C}">
                <a14:useLocalDpi xmlns:a14="http://schemas.microsoft.com/office/drawing/2010/main" val="0"/>
              </a:ext>
            </a:extLst>
          </a:blip>
          <a:srcRect/>
          <a:stretch>
            <a:fillRect/>
          </a:stretch>
        </p:blipFill>
        <p:spPr bwMode="auto">
          <a:xfrm>
            <a:off x="6400800" y="4419600"/>
            <a:ext cx="2133600" cy="1670685"/>
          </a:xfrm>
          <a:prstGeom prst="rect">
            <a:avLst/>
          </a:prstGeom>
          <a:noFill/>
          <a:ln>
            <a:noFill/>
          </a:ln>
        </p:spPr>
      </p:pic>
    </p:spTree>
    <p:extLst>
      <p:ext uri="{BB962C8B-B14F-4D97-AF65-F5344CB8AC3E}">
        <p14:creationId xmlns:p14="http://schemas.microsoft.com/office/powerpoint/2010/main" val="36747859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Adult Learning Principles</a:t>
            </a:r>
            <a:endParaRPr lang="en-US" dirty="0"/>
          </a:p>
        </p:txBody>
      </p:sp>
      <p:sp>
        <p:nvSpPr>
          <p:cNvPr id="3" name="Content Placeholder 2"/>
          <p:cNvSpPr>
            <a:spLocks noGrp="1"/>
          </p:cNvSpPr>
          <p:nvPr>
            <p:ph idx="1"/>
          </p:nvPr>
        </p:nvSpPr>
        <p:spPr>
          <a:xfrm>
            <a:off x="457200" y="1600201"/>
            <a:ext cx="8229600" cy="1371600"/>
          </a:xfrm>
        </p:spPr>
        <p:txBody>
          <a:bodyPr/>
          <a:lstStyle/>
          <a:p>
            <a:pPr marL="0" indent="0" algn="ctr">
              <a:buNone/>
            </a:pPr>
            <a:r>
              <a:rPr lang="en-US" b="1" i="1" dirty="0"/>
              <a:t>Adults are motivated by </a:t>
            </a:r>
            <a:r>
              <a:rPr lang="en-US" b="1" i="1" dirty="0" smtClean="0"/>
              <a:t>internal </a:t>
            </a:r>
            <a:r>
              <a:rPr lang="en-US" b="1" i="1" dirty="0"/>
              <a:t>and </a:t>
            </a:r>
            <a:r>
              <a:rPr lang="en-US" b="1" i="1" dirty="0" smtClean="0"/>
              <a:t>external </a:t>
            </a:r>
            <a:r>
              <a:rPr lang="en-US" b="1" i="1" dirty="0"/>
              <a:t>factors</a:t>
            </a:r>
          </a:p>
          <a:p>
            <a:pPr marL="0" indent="0">
              <a:buNone/>
            </a:pPr>
            <a:endParaRPr lang="en-US" dirty="0" smtClean="0"/>
          </a:p>
          <a:p>
            <a:pPr marL="0" indent="0">
              <a:buNone/>
            </a:pPr>
            <a:endParaRPr lang="en-US" dirty="0"/>
          </a:p>
        </p:txBody>
      </p:sp>
      <p:graphicFrame>
        <p:nvGraphicFramePr>
          <p:cNvPr id="5" name="Diagram 4"/>
          <p:cNvGraphicFramePr/>
          <p:nvPr>
            <p:extLst>
              <p:ext uri="{D42A27DB-BD31-4B8C-83A1-F6EECF244321}">
                <p14:modId xmlns:p14="http://schemas.microsoft.com/office/powerpoint/2010/main" val="183616421"/>
              </p:ext>
            </p:extLst>
          </p:nvPr>
        </p:nvGraphicFramePr>
        <p:xfrm>
          <a:off x="1524000" y="2438400"/>
          <a:ext cx="6096000" cy="3505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Footer Placeholder 3"/>
          <p:cNvSpPr>
            <a:spLocks noGrp="1"/>
          </p:cNvSpPr>
          <p:nvPr>
            <p:ph type="ftr" sz="quarter" idx="11"/>
          </p:nvPr>
        </p:nvSpPr>
        <p:spPr>
          <a:xfrm>
            <a:off x="2514600" y="6400800"/>
            <a:ext cx="4038600" cy="304800"/>
          </a:xfrm>
        </p:spPr>
        <p:txBody>
          <a:bodyPr/>
          <a:lstStyle/>
          <a:p>
            <a:r>
              <a:rPr lang="en-US" dirty="0" smtClean="0"/>
              <a:t>Presented by Partners in Medical Education, Inc. 2015</a:t>
            </a:r>
            <a:endParaRPr lang="en-US" dirty="0"/>
          </a:p>
        </p:txBody>
      </p:sp>
      <p:sp>
        <p:nvSpPr>
          <p:cNvPr id="7" name="Slide Number Placeholder 1"/>
          <p:cNvSpPr>
            <a:spLocks noGrp="1"/>
          </p:cNvSpPr>
          <p:nvPr>
            <p:ph type="sldNum" sz="quarter" idx="10"/>
          </p:nvPr>
        </p:nvSpPr>
        <p:spPr>
          <a:xfrm>
            <a:off x="6705600" y="6248400"/>
            <a:ext cx="2133600" cy="457200"/>
          </a:xfrm>
        </p:spPr>
        <p:txBody>
          <a:bodyPr/>
          <a:lstStyle/>
          <a:p>
            <a:fld id="{D2073A0A-C37C-6546-844A-15AEA3E0B35D}" type="slidenum">
              <a:rPr lang="en-US" smtClean="0"/>
              <a:t>22</a:t>
            </a:fld>
            <a:endParaRPr lang="en-US" dirty="0"/>
          </a:p>
        </p:txBody>
      </p:sp>
    </p:spTree>
    <p:extLst>
      <p:ext uri="{BB962C8B-B14F-4D97-AF65-F5344CB8AC3E}">
        <p14:creationId xmlns:p14="http://schemas.microsoft.com/office/powerpoint/2010/main" val="17621353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Adult Learning Principles</a:t>
            </a:r>
            <a:endParaRPr lang="en-US" dirty="0"/>
          </a:p>
        </p:txBody>
      </p:sp>
      <p:sp>
        <p:nvSpPr>
          <p:cNvPr id="3" name="Content Placeholder 2"/>
          <p:cNvSpPr>
            <a:spLocks noGrp="1"/>
          </p:cNvSpPr>
          <p:nvPr>
            <p:ph idx="1"/>
          </p:nvPr>
        </p:nvSpPr>
        <p:spPr/>
        <p:txBody>
          <a:bodyPr/>
          <a:lstStyle/>
          <a:p>
            <a:pPr marL="0" indent="0" algn="ctr">
              <a:buNone/>
            </a:pPr>
            <a:r>
              <a:rPr lang="en-US" b="1" i="1" dirty="0" smtClean="0"/>
              <a:t>Adults have different learning styles</a:t>
            </a:r>
          </a:p>
          <a:p>
            <a:pPr marL="0" indent="0" algn="ctr">
              <a:buNone/>
            </a:pPr>
            <a:endParaRPr lang="en-US" b="1" i="1" dirty="0"/>
          </a:p>
          <a:p>
            <a:r>
              <a:rPr lang="en-US" dirty="0" smtClean="0"/>
              <a:t>Utilize various learning formats to engage residents in QI &amp; patient safety</a:t>
            </a:r>
          </a:p>
          <a:p>
            <a:endParaRPr lang="en-US" sz="1400" dirty="0" smtClean="0"/>
          </a:p>
          <a:p>
            <a:pPr lvl="5"/>
            <a:r>
              <a:rPr lang="en-US" dirty="0" smtClean="0"/>
              <a:t>  </a:t>
            </a:r>
            <a:r>
              <a:rPr lang="en-US" b="1" dirty="0" smtClean="0"/>
              <a:t>Didactics</a:t>
            </a:r>
          </a:p>
          <a:p>
            <a:pPr lvl="5"/>
            <a:r>
              <a:rPr lang="en-US" b="1" dirty="0" smtClean="0"/>
              <a:t>  Small group exercises</a:t>
            </a:r>
          </a:p>
          <a:p>
            <a:pPr lvl="5"/>
            <a:r>
              <a:rPr lang="en-US" b="1" dirty="0" smtClean="0"/>
              <a:t>  Observation</a:t>
            </a:r>
          </a:p>
          <a:p>
            <a:pPr lvl="5"/>
            <a:r>
              <a:rPr lang="en-US" b="1" dirty="0" smtClean="0"/>
              <a:t>  Practice</a:t>
            </a:r>
            <a:endParaRPr lang="en-US" b="1" dirty="0"/>
          </a:p>
        </p:txBody>
      </p:sp>
      <p:sp>
        <p:nvSpPr>
          <p:cNvPr id="4" name="Footer Placeholder 3"/>
          <p:cNvSpPr>
            <a:spLocks noGrp="1"/>
          </p:cNvSpPr>
          <p:nvPr>
            <p:ph type="ftr" sz="quarter" idx="11"/>
          </p:nvPr>
        </p:nvSpPr>
        <p:spPr>
          <a:xfrm>
            <a:off x="2514600" y="6400800"/>
            <a:ext cx="4038600" cy="304800"/>
          </a:xfrm>
        </p:spPr>
        <p:txBody>
          <a:bodyPr/>
          <a:lstStyle/>
          <a:p>
            <a:r>
              <a:rPr lang="en-US" dirty="0" smtClean="0"/>
              <a:t>Presented by Partners in Medical Education, Inc. 2015</a:t>
            </a:r>
            <a:endParaRPr lang="en-US" dirty="0"/>
          </a:p>
        </p:txBody>
      </p:sp>
      <p:sp>
        <p:nvSpPr>
          <p:cNvPr id="5" name="Slide Number Placeholder 1"/>
          <p:cNvSpPr>
            <a:spLocks noGrp="1"/>
          </p:cNvSpPr>
          <p:nvPr>
            <p:ph type="sldNum" sz="quarter" idx="10"/>
          </p:nvPr>
        </p:nvSpPr>
        <p:spPr>
          <a:xfrm>
            <a:off x="6705600" y="6248400"/>
            <a:ext cx="2133600" cy="457200"/>
          </a:xfrm>
        </p:spPr>
        <p:txBody>
          <a:bodyPr/>
          <a:lstStyle/>
          <a:p>
            <a:fld id="{D2073A0A-C37C-6546-844A-15AEA3E0B35D}" type="slidenum">
              <a:rPr lang="en-US" smtClean="0"/>
              <a:t>23</a:t>
            </a:fld>
            <a:endParaRPr lang="en-US" dirty="0"/>
          </a:p>
        </p:txBody>
      </p:sp>
    </p:spTree>
    <p:extLst>
      <p:ext uri="{BB962C8B-B14F-4D97-AF65-F5344CB8AC3E}">
        <p14:creationId xmlns:p14="http://schemas.microsoft.com/office/powerpoint/2010/main" val="40367977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Resident Buy-in</a:t>
            </a:r>
            <a:endParaRPr lang="en-US" dirty="0"/>
          </a:p>
        </p:txBody>
      </p:sp>
      <p:sp>
        <p:nvSpPr>
          <p:cNvPr id="3" name="Content Placeholder 2"/>
          <p:cNvSpPr>
            <a:spLocks noGrp="1"/>
          </p:cNvSpPr>
          <p:nvPr>
            <p:ph idx="1"/>
          </p:nvPr>
        </p:nvSpPr>
        <p:spPr/>
        <p:txBody>
          <a:bodyPr/>
          <a:lstStyle/>
          <a:p>
            <a:r>
              <a:rPr lang="en-US" dirty="0" smtClean="0"/>
              <a:t>Set expectations up front</a:t>
            </a:r>
          </a:p>
          <a:p>
            <a:r>
              <a:rPr lang="en-US" dirty="0" smtClean="0"/>
              <a:t>Create knowledge baseline</a:t>
            </a:r>
          </a:p>
          <a:p>
            <a:r>
              <a:rPr lang="en-US" dirty="0" smtClean="0"/>
              <a:t>Create value for residents</a:t>
            </a:r>
          </a:p>
          <a:p>
            <a:r>
              <a:rPr lang="en-US" dirty="0" smtClean="0"/>
              <a:t>Outcomes data</a:t>
            </a:r>
          </a:p>
          <a:p>
            <a:r>
              <a:rPr lang="en-US" dirty="0" smtClean="0"/>
              <a:t>Supportive environment</a:t>
            </a:r>
          </a:p>
          <a:p>
            <a:endParaRPr lang="en-US" dirty="0" smtClean="0"/>
          </a:p>
          <a:p>
            <a:endParaRPr lang="en-US" dirty="0" smtClean="0"/>
          </a:p>
        </p:txBody>
      </p:sp>
      <p:sp>
        <p:nvSpPr>
          <p:cNvPr id="4" name="Footer Placeholder 3"/>
          <p:cNvSpPr>
            <a:spLocks noGrp="1"/>
          </p:cNvSpPr>
          <p:nvPr>
            <p:ph type="ftr" sz="quarter" idx="11"/>
          </p:nvPr>
        </p:nvSpPr>
        <p:spPr>
          <a:xfrm>
            <a:off x="2514600" y="6400800"/>
            <a:ext cx="4038600" cy="304800"/>
          </a:xfrm>
        </p:spPr>
        <p:txBody>
          <a:bodyPr/>
          <a:lstStyle/>
          <a:p>
            <a:r>
              <a:rPr lang="en-US" dirty="0" smtClean="0"/>
              <a:t>Presented by Partners in Medical Education, Inc. 2015</a:t>
            </a:r>
            <a:endParaRPr lang="en-US" dirty="0"/>
          </a:p>
        </p:txBody>
      </p:sp>
      <p:sp>
        <p:nvSpPr>
          <p:cNvPr id="5" name="Slide Number Placeholder 1"/>
          <p:cNvSpPr>
            <a:spLocks noGrp="1"/>
          </p:cNvSpPr>
          <p:nvPr>
            <p:ph type="sldNum" sz="quarter" idx="10"/>
          </p:nvPr>
        </p:nvSpPr>
        <p:spPr>
          <a:xfrm>
            <a:off x="6705600" y="6248400"/>
            <a:ext cx="2133600" cy="457200"/>
          </a:xfrm>
        </p:spPr>
        <p:txBody>
          <a:bodyPr/>
          <a:lstStyle/>
          <a:p>
            <a:fld id="{D2073A0A-C37C-6546-844A-15AEA3E0B35D}" type="slidenum">
              <a:rPr lang="en-US" smtClean="0"/>
              <a:t>24</a:t>
            </a:fld>
            <a:endParaRPr lang="en-US" dirty="0"/>
          </a:p>
        </p:txBody>
      </p:sp>
      <p:pic>
        <p:nvPicPr>
          <p:cNvPr id="6" name="irc_mi" descr="http://privatehealth.com.au/wp-content/uploads/iStock_000009315449Larg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5000" y="3429000"/>
            <a:ext cx="2895600" cy="1915795"/>
          </a:xfrm>
          <a:prstGeom prst="rect">
            <a:avLst/>
          </a:prstGeom>
          <a:noFill/>
          <a:ln>
            <a:noFill/>
          </a:ln>
        </p:spPr>
      </p:pic>
    </p:spTree>
    <p:extLst>
      <p:ext uri="{BB962C8B-B14F-4D97-AF65-F5344CB8AC3E}">
        <p14:creationId xmlns:p14="http://schemas.microsoft.com/office/powerpoint/2010/main" val="8527635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Expectations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23547289"/>
              </p:ext>
            </p:extLst>
          </p:nvPr>
        </p:nvGraphicFramePr>
        <p:xfrm>
          <a:off x="457200" y="2133600"/>
          <a:ext cx="8229600" cy="3886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a:xfrm>
            <a:off x="2514600" y="6400800"/>
            <a:ext cx="4038600" cy="304800"/>
          </a:xfrm>
        </p:spPr>
        <p:txBody>
          <a:bodyPr/>
          <a:lstStyle/>
          <a:p>
            <a:r>
              <a:rPr lang="en-US" dirty="0" smtClean="0"/>
              <a:t>Presented by Partners in Medical Education, Inc. 2015</a:t>
            </a:r>
            <a:endParaRPr lang="en-US" dirty="0"/>
          </a:p>
        </p:txBody>
      </p:sp>
      <p:sp>
        <p:nvSpPr>
          <p:cNvPr id="6" name="Slide Number Placeholder 1"/>
          <p:cNvSpPr>
            <a:spLocks noGrp="1"/>
          </p:cNvSpPr>
          <p:nvPr>
            <p:ph type="sldNum" sz="quarter" idx="10"/>
          </p:nvPr>
        </p:nvSpPr>
        <p:spPr>
          <a:xfrm>
            <a:off x="6705600" y="6248400"/>
            <a:ext cx="2133600" cy="457200"/>
          </a:xfrm>
        </p:spPr>
        <p:txBody>
          <a:bodyPr/>
          <a:lstStyle/>
          <a:p>
            <a:fld id="{D2073A0A-C37C-6546-844A-15AEA3E0B35D}" type="slidenum">
              <a:rPr lang="en-US" smtClean="0"/>
              <a:t>25</a:t>
            </a:fld>
            <a:endParaRPr lang="en-US" dirty="0"/>
          </a:p>
        </p:txBody>
      </p:sp>
    </p:spTree>
    <p:extLst>
      <p:ext uri="{BB962C8B-B14F-4D97-AF65-F5344CB8AC3E}">
        <p14:creationId xmlns:p14="http://schemas.microsoft.com/office/powerpoint/2010/main" val="8415161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QI/Patient Safety Knowledge</a:t>
            </a:r>
            <a:endParaRPr lang="en-US" dirty="0"/>
          </a:p>
        </p:txBody>
      </p:sp>
      <p:sp>
        <p:nvSpPr>
          <p:cNvPr id="3" name="Content Placeholder 2"/>
          <p:cNvSpPr>
            <a:spLocks noGrp="1"/>
          </p:cNvSpPr>
          <p:nvPr>
            <p:ph idx="1"/>
          </p:nvPr>
        </p:nvSpPr>
        <p:spPr/>
        <p:txBody>
          <a:bodyPr/>
          <a:lstStyle/>
          <a:p>
            <a:r>
              <a:rPr lang="en-US" dirty="0" smtClean="0"/>
              <a:t>Knowledge is the basis for all other educational activities</a:t>
            </a:r>
          </a:p>
          <a:p>
            <a:r>
              <a:rPr lang="en-US" dirty="0" smtClean="0"/>
              <a:t>Utilize faculty &amp; QI/patient safety staff</a:t>
            </a:r>
            <a:endParaRPr lang="en-US" dirty="0"/>
          </a:p>
          <a:p>
            <a:r>
              <a:rPr lang="en-US" dirty="0" smtClean="0"/>
              <a:t>Partner with local colleges and universities</a:t>
            </a:r>
          </a:p>
          <a:p>
            <a:endParaRPr lang="en-US" dirty="0"/>
          </a:p>
        </p:txBody>
      </p:sp>
      <p:sp>
        <p:nvSpPr>
          <p:cNvPr id="4" name="Footer Placeholder 3"/>
          <p:cNvSpPr>
            <a:spLocks noGrp="1"/>
          </p:cNvSpPr>
          <p:nvPr>
            <p:ph type="ftr" sz="quarter" idx="11"/>
          </p:nvPr>
        </p:nvSpPr>
        <p:spPr>
          <a:xfrm>
            <a:off x="2514600" y="6400800"/>
            <a:ext cx="4038600" cy="304800"/>
          </a:xfrm>
        </p:spPr>
        <p:txBody>
          <a:bodyPr/>
          <a:lstStyle/>
          <a:p>
            <a:r>
              <a:rPr lang="en-US" dirty="0" smtClean="0"/>
              <a:t>Presented by Partners in Medical Education, Inc. 2015</a:t>
            </a:r>
            <a:endParaRPr lang="en-US" dirty="0"/>
          </a:p>
        </p:txBody>
      </p:sp>
      <p:sp>
        <p:nvSpPr>
          <p:cNvPr id="5" name="Slide Number Placeholder 1"/>
          <p:cNvSpPr>
            <a:spLocks noGrp="1"/>
          </p:cNvSpPr>
          <p:nvPr>
            <p:ph type="sldNum" sz="quarter" idx="10"/>
          </p:nvPr>
        </p:nvSpPr>
        <p:spPr>
          <a:xfrm>
            <a:off x="6705600" y="6248400"/>
            <a:ext cx="2133600" cy="457200"/>
          </a:xfrm>
        </p:spPr>
        <p:txBody>
          <a:bodyPr/>
          <a:lstStyle/>
          <a:p>
            <a:fld id="{D2073A0A-C37C-6546-844A-15AEA3E0B35D}" type="slidenum">
              <a:rPr lang="en-US" smtClean="0"/>
              <a:t>26</a:t>
            </a:fld>
            <a:endParaRPr lang="en-US" dirty="0"/>
          </a:p>
        </p:txBody>
      </p:sp>
      <p:pic>
        <p:nvPicPr>
          <p:cNvPr id="6" name="irc_mi" descr="http://thumbs.gograph.com/gg62127656.jpg"/>
          <p:cNvPicPr/>
          <p:nvPr/>
        </p:nvPicPr>
        <p:blipFill>
          <a:blip r:embed="rId3">
            <a:extLst>
              <a:ext uri="{28A0092B-C50C-407E-A947-70E740481C1C}">
                <a14:useLocalDpi xmlns:a14="http://schemas.microsoft.com/office/drawing/2010/main" val="0"/>
              </a:ext>
            </a:extLst>
          </a:blip>
          <a:srcRect/>
          <a:stretch>
            <a:fillRect/>
          </a:stretch>
        </p:blipFill>
        <p:spPr bwMode="auto">
          <a:xfrm>
            <a:off x="3048000" y="3810000"/>
            <a:ext cx="3276600" cy="2133600"/>
          </a:xfrm>
          <a:prstGeom prst="rect">
            <a:avLst/>
          </a:prstGeom>
          <a:noFill/>
          <a:ln>
            <a:noFill/>
          </a:ln>
        </p:spPr>
      </p:pic>
    </p:spTree>
    <p:extLst>
      <p:ext uri="{BB962C8B-B14F-4D97-AF65-F5344CB8AC3E}">
        <p14:creationId xmlns:p14="http://schemas.microsoft.com/office/powerpoint/2010/main" val="26041430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Value for Residents</a:t>
            </a:r>
            <a:endParaRPr lang="en-US" dirty="0"/>
          </a:p>
        </p:txBody>
      </p:sp>
      <p:sp>
        <p:nvSpPr>
          <p:cNvPr id="3" name="Content Placeholder 2"/>
          <p:cNvSpPr>
            <a:spLocks noGrp="1"/>
          </p:cNvSpPr>
          <p:nvPr>
            <p:ph idx="1"/>
          </p:nvPr>
        </p:nvSpPr>
        <p:spPr>
          <a:xfrm>
            <a:off x="685800" y="2209800"/>
            <a:ext cx="8001000" cy="3886200"/>
          </a:xfrm>
        </p:spPr>
        <p:txBody>
          <a:bodyPr/>
          <a:lstStyle/>
          <a:p>
            <a:pPr marL="0" indent="0" algn="ctr">
              <a:buNone/>
            </a:pPr>
            <a:r>
              <a:rPr lang="en-US" dirty="0" smtClean="0"/>
              <a:t>Relevance = value</a:t>
            </a:r>
          </a:p>
          <a:p>
            <a:pPr marL="0" indent="0" algn="ctr">
              <a:buNone/>
            </a:pPr>
            <a:endParaRPr lang="en-US" dirty="0"/>
          </a:p>
          <a:p>
            <a:r>
              <a:rPr lang="en-US" dirty="0" smtClean="0"/>
              <a:t>What is relevant to residents?</a:t>
            </a:r>
          </a:p>
          <a:p>
            <a:pPr lvl="1"/>
            <a:r>
              <a:rPr lang="en-US" dirty="0" smtClean="0"/>
              <a:t>Anything affecting their work</a:t>
            </a:r>
          </a:p>
          <a:p>
            <a:pPr lvl="1"/>
            <a:r>
              <a:rPr lang="en-US" dirty="0" smtClean="0"/>
              <a:t>How they take care of patients</a:t>
            </a:r>
          </a:p>
          <a:p>
            <a:pPr lvl="1"/>
            <a:r>
              <a:rPr lang="en-US" dirty="0" smtClean="0"/>
              <a:t>Communication with other team members</a:t>
            </a:r>
          </a:p>
          <a:p>
            <a:endParaRPr lang="en-US" dirty="0"/>
          </a:p>
        </p:txBody>
      </p:sp>
      <p:sp>
        <p:nvSpPr>
          <p:cNvPr id="4" name="Footer Placeholder 3"/>
          <p:cNvSpPr>
            <a:spLocks noGrp="1"/>
          </p:cNvSpPr>
          <p:nvPr>
            <p:ph type="ftr" sz="quarter" idx="11"/>
          </p:nvPr>
        </p:nvSpPr>
        <p:spPr>
          <a:xfrm>
            <a:off x="2514600" y="6400800"/>
            <a:ext cx="4038600" cy="304800"/>
          </a:xfrm>
        </p:spPr>
        <p:txBody>
          <a:bodyPr/>
          <a:lstStyle/>
          <a:p>
            <a:r>
              <a:rPr lang="en-US" dirty="0" smtClean="0"/>
              <a:t>Presented by Partners in Medical Education, Inc. 2015</a:t>
            </a:r>
            <a:endParaRPr lang="en-US" dirty="0"/>
          </a:p>
        </p:txBody>
      </p:sp>
      <p:sp>
        <p:nvSpPr>
          <p:cNvPr id="5" name="Slide Number Placeholder 1"/>
          <p:cNvSpPr>
            <a:spLocks noGrp="1"/>
          </p:cNvSpPr>
          <p:nvPr>
            <p:ph type="sldNum" sz="quarter" idx="10"/>
          </p:nvPr>
        </p:nvSpPr>
        <p:spPr>
          <a:xfrm>
            <a:off x="6705600" y="6248400"/>
            <a:ext cx="2133600" cy="457200"/>
          </a:xfrm>
        </p:spPr>
        <p:txBody>
          <a:bodyPr/>
          <a:lstStyle/>
          <a:p>
            <a:fld id="{D2073A0A-C37C-6546-844A-15AEA3E0B35D}" type="slidenum">
              <a:rPr lang="en-US" smtClean="0"/>
              <a:t>27</a:t>
            </a:fld>
            <a:endParaRPr lang="en-US" dirty="0"/>
          </a:p>
        </p:txBody>
      </p:sp>
      <p:pic>
        <p:nvPicPr>
          <p:cNvPr id="6" name="irc_mi" descr="http://4.bp.blogspot.com/-NwZKLMjkNCQ/TknnhLe1foI/AAAAAAAAHF8/zVKXLpd5xoA/s1600/business+handshake+3d+character+stock+phot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3572" y="4572000"/>
            <a:ext cx="1600200" cy="1461135"/>
          </a:xfrm>
          <a:prstGeom prst="rect">
            <a:avLst/>
          </a:prstGeom>
          <a:noFill/>
          <a:ln>
            <a:noFill/>
          </a:ln>
        </p:spPr>
      </p:pic>
    </p:spTree>
    <p:extLst>
      <p:ext uri="{BB962C8B-B14F-4D97-AF65-F5344CB8AC3E}">
        <p14:creationId xmlns:p14="http://schemas.microsoft.com/office/powerpoint/2010/main" val="28259488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23751853"/>
              </p:ext>
            </p:extLst>
          </p:nvPr>
        </p:nvGraphicFramePr>
        <p:xfrm>
          <a:off x="457200" y="2133600"/>
          <a:ext cx="8229600" cy="3931919"/>
        </p:xfrm>
        <a:graphic>
          <a:graphicData uri="http://schemas.openxmlformats.org/drawingml/2006/table">
            <a:tbl>
              <a:tblPr firstRow="1" bandRow="1">
                <a:tableStyleId>{5C22544A-7EE6-4342-B048-85BDC9FD1C3A}</a:tableStyleId>
              </a:tblPr>
              <a:tblGrid>
                <a:gridCol w="1905000"/>
                <a:gridCol w="3581400"/>
                <a:gridCol w="2743200"/>
              </a:tblGrid>
              <a:tr h="370840">
                <a:tc>
                  <a:txBody>
                    <a:bodyPr/>
                    <a:lstStyle/>
                    <a:p>
                      <a:r>
                        <a:rPr lang="en-US" dirty="0" smtClean="0"/>
                        <a:t>Outcome</a:t>
                      </a:r>
                      <a:endParaRPr lang="en-US" dirty="0"/>
                    </a:p>
                  </a:txBody>
                  <a:tcPr/>
                </a:tc>
                <a:tc>
                  <a:txBody>
                    <a:bodyPr/>
                    <a:lstStyle/>
                    <a:p>
                      <a:r>
                        <a:rPr lang="en-US" dirty="0" smtClean="0"/>
                        <a:t>Description</a:t>
                      </a:r>
                      <a:endParaRPr lang="en-US" dirty="0"/>
                    </a:p>
                  </a:txBody>
                  <a:tcPr/>
                </a:tc>
                <a:tc>
                  <a:txBody>
                    <a:bodyPr/>
                    <a:lstStyle/>
                    <a:p>
                      <a:r>
                        <a:rPr lang="en-US" dirty="0" smtClean="0"/>
                        <a:t>Example of Data Source</a:t>
                      </a:r>
                      <a:endParaRPr lang="en-US" dirty="0"/>
                    </a:p>
                  </a:txBody>
                  <a:tcPr/>
                </a:tc>
              </a:tr>
              <a:tr h="370840">
                <a:tc>
                  <a:txBody>
                    <a:bodyPr/>
                    <a:lstStyle/>
                    <a:p>
                      <a:r>
                        <a:rPr lang="en-US" dirty="0" smtClean="0"/>
                        <a:t>Learning</a:t>
                      </a:r>
                      <a:endParaRPr lang="en-US" dirty="0"/>
                    </a:p>
                  </a:txBody>
                  <a:tcPr/>
                </a:tc>
                <a:tc>
                  <a:txBody>
                    <a:bodyPr/>
                    <a:lstStyle/>
                    <a:p>
                      <a:r>
                        <a:rPr lang="en-US" dirty="0" smtClean="0"/>
                        <a:t>Degree to which residents state </a:t>
                      </a:r>
                      <a:r>
                        <a:rPr lang="en-US" i="1" dirty="0" smtClean="0"/>
                        <a:t>what</a:t>
                      </a:r>
                      <a:r>
                        <a:rPr lang="en-US" dirty="0" smtClean="0"/>
                        <a:t> or </a:t>
                      </a:r>
                      <a:r>
                        <a:rPr lang="en-US" i="1" dirty="0" smtClean="0"/>
                        <a:t>how to do what </a:t>
                      </a:r>
                      <a:r>
                        <a:rPr lang="en-US" dirty="0" smtClean="0"/>
                        <a:t>the activity intended them to know or know</a:t>
                      </a:r>
                      <a:r>
                        <a:rPr lang="en-US" baseline="0" dirty="0" smtClean="0"/>
                        <a:t> how to do</a:t>
                      </a:r>
                      <a:endParaRPr lang="en-US" dirty="0"/>
                    </a:p>
                  </a:txBody>
                  <a:tcPr/>
                </a:tc>
                <a:tc>
                  <a:txBody>
                    <a:bodyPr/>
                    <a:lstStyle/>
                    <a:p>
                      <a:r>
                        <a:rPr lang="en-US" dirty="0" smtClean="0"/>
                        <a:t>Quizzes</a:t>
                      </a:r>
                      <a:endParaRPr lang="en-US" dirty="0"/>
                    </a:p>
                  </a:txBody>
                  <a:tcPr/>
                </a:tc>
              </a:tr>
              <a:tr h="370840">
                <a:tc>
                  <a:txBody>
                    <a:bodyPr/>
                    <a:lstStyle/>
                    <a:p>
                      <a:r>
                        <a:rPr lang="en-US" dirty="0" smtClean="0"/>
                        <a:t>Competence</a:t>
                      </a:r>
                      <a:endParaRPr lang="en-US" dirty="0"/>
                    </a:p>
                  </a:txBody>
                  <a:tcPr/>
                </a:tc>
                <a:tc>
                  <a:txBody>
                    <a:bodyPr/>
                    <a:lstStyle/>
                    <a:p>
                      <a:r>
                        <a:rPr lang="en-US" dirty="0" smtClean="0"/>
                        <a:t>Degree to which residents show in an educational setting how to do what the activity intended them to be able to do</a:t>
                      </a:r>
                      <a:endParaRPr lang="en-US" dirty="0"/>
                    </a:p>
                  </a:txBody>
                  <a:tcPr/>
                </a:tc>
                <a:tc>
                  <a:txBody>
                    <a:bodyPr/>
                    <a:lstStyle/>
                    <a:p>
                      <a:r>
                        <a:rPr lang="en-US" dirty="0" smtClean="0"/>
                        <a:t>Simulation</a:t>
                      </a:r>
                    </a:p>
                    <a:p>
                      <a:r>
                        <a:rPr lang="en-US" dirty="0" smtClean="0"/>
                        <a:t>OSCE</a:t>
                      </a:r>
                      <a:endParaRPr lang="en-US" dirty="0"/>
                    </a:p>
                  </a:txBody>
                  <a:tcPr/>
                </a:tc>
              </a:tr>
              <a:tr h="370840">
                <a:tc>
                  <a:txBody>
                    <a:bodyPr/>
                    <a:lstStyle/>
                    <a:p>
                      <a:r>
                        <a:rPr lang="en-US" dirty="0" smtClean="0"/>
                        <a:t>Performance</a:t>
                      </a:r>
                      <a:endParaRPr lang="en-US" dirty="0"/>
                    </a:p>
                  </a:txBody>
                  <a:tcPr/>
                </a:tc>
                <a:tc>
                  <a:txBody>
                    <a:bodyPr/>
                    <a:lstStyle/>
                    <a:p>
                      <a:r>
                        <a:rPr lang="en-US" dirty="0" smtClean="0"/>
                        <a:t>Degree to which residents do what the activity intended them to be able to do in their practice</a:t>
                      </a:r>
                      <a:endParaRPr lang="en-US" dirty="0"/>
                    </a:p>
                  </a:txBody>
                  <a:tcPr/>
                </a:tc>
                <a:tc>
                  <a:txBody>
                    <a:bodyPr/>
                    <a:lstStyle/>
                    <a:p>
                      <a:r>
                        <a:rPr lang="en-US" dirty="0" smtClean="0"/>
                        <a:t>Observation</a:t>
                      </a:r>
                      <a:r>
                        <a:rPr lang="en-US" baseline="0" dirty="0" smtClean="0"/>
                        <a:t> in patient care setting</a:t>
                      </a:r>
                    </a:p>
                    <a:p>
                      <a:r>
                        <a:rPr lang="en-US" baseline="0" dirty="0" smtClean="0"/>
                        <a:t>EMR</a:t>
                      </a:r>
                      <a:endParaRPr lang="en-US" dirty="0"/>
                    </a:p>
                  </a:txBody>
                  <a:tcPr/>
                </a:tc>
              </a:tr>
            </a:tbl>
          </a:graphicData>
        </a:graphic>
      </p:graphicFrame>
      <p:sp>
        <p:nvSpPr>
          <p:cNvPr id="4" name="Footer Placeholder 3"/>
          <p:cNvSpPr>
            <a:spLocks noGrp="1"/>
          </p:cNvSpPr>
          <p:nvPr>
            <p:ph type="ftr" sz="quarter" idx="11"/>
          </p:nvPr>
        </p:nvSpPr>
        <p:spPr>
          <a:xfrm>
            <a:off x="2514600" y="6400800"/>
            <a:ext cx="4038600" cy="304800"/>
          </a:xfrm>
        </p:spPr>
        <p:txBody>
          <a:bodyPr/>
          <a:lstStyle/>
          <a:p>
            <a:r>
              <a:rPr lang="en-US" dirty="0" smtClean="0"/>
              <a:t>Presented by Partners in Medical Education, Inc. 2015</a:t>
            </a:r>
            <a:endParaRPr lang="en-US" dirty="0"/>
          </a:p>
        </p:txBody>
      </p:sp>
      <p:sp>
        <p:nvSpPr>
          <p:cNvPr id="6" name="Slide Number Placeholder 1"/>
          <p:cNvSpPr>
            <a:spLocks noGrp="1"/>
          </p:cNvSpPr>
          <p:nvPr>
            <p:ph type="sldNum" sz="quarter" idx="10"/>
          </p:nvPr>
        </p:nvSpPr>
        <p:spPr>
          <a:xfrm>
            <a:off x="6705600" y="6248400"/>
            <a:ext cx="2133600" cy="457200"/>
          </a:xfrm>
        </p:spPr>
        <p:txBody>
          <a:bodyPr/>
          <a:lstStyle/>
          <a:p>
            <a:fld id="{D2073A0A-C37C-6546-844A-15AEA3E0B35D}" type="slidenum">
              <a:rPr lang="en-US" smtClean="0"/>
              <a:t>28</a:t>
            </a:fld>
            <a:endParaRPr lang="en-US" dirty="0"/>
          </a:p>
        </p:txBody>
      </p:sp>
    </p:spTree>
    <p:extLst>
      <p:ext uri="{BB962C8B-B14F-4D97-AF65-F5344CB8AC3E}">
        <p14:creationId xmlns:p14="http://schemas.microsoft.com/office/powerpoint/2010/main" val="34435558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Supportive Environment</a:t>
            </a:r>
            <a:endParaRPr lang="en-US" dirty="0"/>
          </a:p>
        </p:txBody>
      </p:sp>
      <p:sp>
        <p:nvSpPr>
          <p:cNvPr id="3" name="Content Placeholder 2"/>
          <p:cNvSpPr>
            <a:spLocks noGrp="1"/>
          </p:cNvSpPr>
          <p:nvPr>
            <p:ph idx="1"/>
          </p:nvPr>
        </p:nvSpPr>
        <p:spPr/>
        <p:txBody>
          <a:bodyPr/>
          <a:lstStyle/>
          <a:p>
            <a:r>
              <a:rPr lang="en-US" dirty="0" smtClean="0"/>
              <a:t>Organizational culture</a:t>
            </a:r>
          </a:p>
          <a:p>
            <a:r>
              <a:rPr lang="en-US" dirty="0" smtClean="0"/>
              <a:t>Faculty engagement</a:t>
            </a:r>
          </a:p>
          <a:p>
            <a:r>
              <a:rPr lang="en-US" dirty="0" smtClean="0"/>
              <a:t>Seeing is believing</a:t>
            </a:r>
          </a:p>
          <a:p>
            <a:r>
              <a:rPr lang="en-US" dirty="0" smtClean="0"/>
              <a:t>Integration into institutional QI/patient safety</a:t>
            </a:r>
            <a:endParaRPr lang="en-US" dirty="0"/>
          </a:p>
        </p:txBody>
      </p:sp>
      <p:sp>
        <p:nvSpPr>
          <p:cNvPr id="4" name="Footer Placeholder 3"/>
          <p:cNvSpPr>
            <a:spLocks noGrp="1"/>
          </p:cNvSpPr>
          <p:nvPr>
            <p:ph type="ftr" sz="quarter" idx="11"/>
          </p:nvPr>
        </p:nvSpPr>
        <p:spPr>
          <a:xfrm>
            <a:off x="2514600" y="6400800"/>
            <a:ext cx="4038600" cy="304800"/>
          </a:xfrm>
        </p:spPr>
        <p:txBody>
          <a:bodyPr/>
          <a:lstStyle/>
          <a:p>
            <a:r>
              <a:rPr lang="en-US" dirty="0" smtClean="0"/>
              <a:t>Presented by Partners in Medical Education, Inc. 2015</a:t>
            </a:r>
            <a:endParaRPr lang="en-US" dirty="0"/>
          </a:p>
        </p:txBody>
      </p:sp>
      <p:sp>
        <p:nvSpPr>
          <p:cNvPr id="5" name="Slide Number Placeholder 1"/>
          <p:cNvSpPr>
            <a:spLocks noGrp="1"/>
          </p:cNvSpPr>
          <p:nvPr>
            <p:ph type="sldNum" sz="quarter" idx="10"/>
          </p:nvPr>
        </p:nvSpPr>
        <p:spPr>
          <a:xfrm>
            <a:off x="6705600" y="6248400"/>
            <a:ext cx="2133600" cy="457200"/>
          </a:xfrm>
        </p:spPr>
        <p:txBody>
          <a:bodyPr/>
          <a:lstStyle/>
          <a:p>
            <a:fld id="{D2073A0A-C37C-6546-844A-15AEA3E0B35D}" type="slidenum">
              <a:rPr lang="en-US" smtClean="0"/>
              <a:t>29</a:t>
            </a:fld>
            <a:endParaRPr lang="en-US" dirty="0"/>
          </a:p>
        </p:txBody>
      </p:sp>
      <p:pic>
        <p:nvPicPr>
          <p:cNvPr id="6" name="irc_mi" descr="http://us.cdn2.123rf.com/168nwm/coramax/coramax1208/coramax120801451/14815492-3d-people--man-person-with-a-folder-businessman.jpg"/>
          <p:cNvPicPr/>
          <p:nvPr/>
        </p:nvPicPr>
        <p:blipFill>
          <a:blip r:embed="rId2">
            <a:extLst>
              <a:ext uri="{28A0092B-C50C-407E-A947-70E740481C1C}">
                <a14:useLocalDpi xmlns:a14="http://schemas.microsoft.com/office/drawing/2010/main" val="0"/>
              </a:ext>
            </a:extLst>
          </a:blip>
          <a:srcRect/>
          <a:stretch>
            <a:fillRect/>
          </a:stretch>
        </p:blipFill>
        <p:spPr bwMode="auto">
          <a:xfrm>
            <a:off x="3581400" y="4343400"/>
            <a:ext cx="1981200" cy="1676400"/>
          </a:xfrm>
          <a:prstGeom prst="rect">
            <a:avLst/>
          </a:prstGeom>
          <a:noFill/>
          <a:ln>
            <a:noFill/>
          </a:ln>
        </p:spPr>
      </p:pic>
    </p:spTree>
    <p:extLst>
      <p:ext uri="{BB962C8B-B14F-4D97-AF65-F5344CB8AC3E}">
        <p14:creationId xmlns:p14="http://schemas.microsoft.com/office/powerpoint/2010/main" val="24088770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71600"/>
          </a:xfrm>
        </p:spPr>
        <p:txBody>
          <a:bodyPr/>
          <a:lstStyle/>
          <a:p>
            <a:r>
              <a:rPr lang="en-US" dirty="0" smtClean="0"/>
              <a:t>Objectives</a:t>
            </a:r>
            <a:endParaRPr lang="en-US" dirty="0"/>
          </a:p>
        </p:txBody>
      </p:sp>
      <p:sp>
        <p:nvSpPr>
          <p:cNvPr id="3" name="Content Placeholder 2"/>
          <p:cNvSpPr>
            <a:spLocks noGrp="1"/>
          </p:cNvSpPr>
          <p:nvPr>
            <p:ph idx="1"/>
          </p:nvPr>
        </p:nvSpPr>
        <p:spPr>
          <a:xfrm>
            <a:off x="609600" y="2209800"/>
            <a:ext cx="8229600" cy="3048000"/>
          </a:xfrm>
        </p:spPr>
        <p:txBody>
          <a:bodyPr/>
          <a:lstStyle/>
          <a:p>
            <a:r>
              <a:rPr lang="en-US" sz="2300" dirty="0" smtClean="0"/>
              <a:t>To review approaches for resident buy-in in patient safety and QI activities</a:t>
            </a:r>
          </a:p>
          <a:p>
            <a:r>
              <a:rPr lang="en-US" sz="2300" dirty="0" smtClean="0"/>
              <a:t>To examine real life examples of resident involvement in patient safety and QI </a:t>
            </a:r>
          </a:p>
          <a:p>
            <a:r>
              <a:rPr lang="en-US" sz="2300" dirty="0" smtClean="0"/>
              <a:t>To identify barriers to resident engagement in patient safety and QI and evaluate strategies to overcome these barriers</a:t>
            </a:r>
            <a:endParaRPr lang="en-US" sz="2300" dirty="0"/>
          </a:p>
        </p:txBody>
      </p:sp>
      <p:sp>
        <p:nvSpPr>
          <p:cNvPr id="4" name="Footer Placeholder 3"/>
          <p:cNvSpPr>
            <a:spLocks noGrp="1"/>
          </p:cNvSpPr>
          <p:nvPr>
            <p:ph type="ftr" sz="quarter" idx="11"/>
          </p:nvPr>
        </p:nvSpPr>
        <p:spPr>
          <a:xfrm>
            <a:off x="2514600" y="6400800"/>
            <a:ext cx="4038600" cy="304800"/>
          </a:xfrm>
        </p:spPr>
        <p:txBody>
          <a:bodyPr/>
          <a:lstStyle/>
          <a:p>
            <a:r>
              <a:rPr lang="en-US" dirty="0" smtClean="0"/>
              <a:t>Presented by Partners in Medical Education, Inc. 2015</a:t>
            </a:r>
            <a:endParaRPr lang="en-US" dirty="0"/>
          </a:p>
        </p:txBody>
      </p:sp>
      <p:sp>
        <p:nvSpPr>
          <p:cNvPr id="5" name="Slide Number Placeholder 1"/>
          <p:cNvSpPr>
            <a:spLocks noGrp="1"/>
          </p:cNvSpPr>
          <p:nvPr>
            <p:ph type="sldNum" sz="quarter" idx="10"/>
          </p:nvPr>
        </p:nvSpPr>
        <p:spPr>
          <a:xfrm>
            <a:off x="6705600" y="6248400"/>
            <a:ext cx="2133600" cy="457200"/>
          </a:xfrm>
        </p:spPr>
        <p:txBody>
          <a:bodyPr/>
          <a:lstStyle/>
          <a:p>
            <a:fld id="{D2073A0A-C37C-6546-844A-15AEA3E0B35D}" type="slidenum">
              <a:rPr lang="en-US" smtClean="0"/>
              <a:t>3</a:t>
            </a:fld>
            <a:endParaRPr lang="en-US" dirty="0"/>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3581400" y="4648200"/>
            <a:ext cx="2362200" cy="1771432"/>
          </a:xfrm>
          <a:prstGeom prst="rect">
            <a:avLst/>
          </a:prstGeom>
          <a:noFill/>
          <a:ln>
            <a:noFill/>
          </a:ln>
          <a:effectLst/>
          <a:extLst/>
        </p:spPr>
      </p:pic>
    </p:spTree>
    <p:extLst>
      <p:ext uri="{BB962C8B-B14F-4D97-AF65-F5344CB8AC3E}">
        <p14:creationId xmlns:p14="http://schemas.microsoft.com/office/powerpoint/2010/main" val="20364708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Integration</a:t>
            </a:r>
            <a:endParaRPr lang="en-US" dirty="0"/>
          </a:p>
        </p:txBody>
      </p:sp>
      <p:sp>
        <p:nvSpPr>
          <p:cNvPr id="3" name="Content Placeholder 2"/>
          <p:cNvSpPr>
            <a:spLocks noGrp="1"/>
          </p:cNvSpPr>
          <p:nvPr>
            <p:ph idx="1"/>
          </p:nvPr>
        </p:nvSpPr>
        <p:spPr/>
        <p:txBody>
          <a:bodyPr/>
          <a:lstStyle/>
          <a:p>
            <a:r>
              <a:rPr lang="en-US" sz="2800" dirty="0" smtClean="0"/>
              <a:t>Increased engagement of residents into patient safety and quality initiatives</a:t>
            </a:r>
          </a:p>
          <a:p>
            <a:r>
              <a:rPr lang="en-US" sz="2800" dirty="0" smtClean="0"/>
              <a:t>Part of a larger team</a:t>
            </a:r>
          </a:p>
          <a:p>
            <a:r>
              <a:rPr lang="en-US" sz="2800" dirty="0" smtClean="0"/>
              <a:t>Insight/perspective</a:t>
            </a:r>
            <a:endParaRPr lang="en-US" sz="2800" dirty="0"/>
          </a:p>
        </p:txBody>
      </p:sp>
      <p:sp>
        <p:nvSpPr>
          <p:cNvPr id="4" name="Footer Placeholder 3"/>
          <p:cNvSpPr>
            <a:spLocks noGrp="1"/>
          </p:cNvSpPr>
          <p:nvPr>
            <p:ph type="ftr" sz="quarter" idx="11"/>
          </p:nvPr>
        </p:nvSpPr>
        <p:spPr>
          <a:xfrm>
            <a:off x="2514600" y="6400800"/>
            <a:ext cx="4038600" cy="304800"/>
          </a:xfrm>
        </p:spPr>
        <p:txBody>
          <a:bodyPr/>
          <a:lstStyle/>
          <a:p>
            <a:r>
              <a:rPr lang="en-US" dirty="0" smtClean="0"/>
              <a:t>Presented by Partners in Medical Education, Inc. 2015</a:t>
            </a:r>
            <a:endParaRPr lang="en-US" dirty="0"/>
          </a:p>
        </p:txBody>
      </p:sp>
      <p:sp>
        <p:nvSpPr>
          <p:cNvPr id="5" name="Slide Number Placeholder 1"/>
          <p:cNvSpPr>
            <a:spLocks noGrp="1"/>
          </p:cNvSpPr>
          <p:nvPr>
            <p:ph type="sldNum" sz="quarter" idx="10"/>
          </p:nvPr>
        </p:nvSpPr>
        <p:spPr>
          <a:xfrm>
            <a:off x="6705600" y="6248400"/>
            <a:ext cx="2133600" cy="457200"/>
          </a:xfrm>
        </p:spPr>
        <p:txBody>
          <a:bodyPr/>
          <a:lstStyle/>
          <a:p>
            <a:fld id="{D2073A0A-C37C-6546-844A-15AEA3E0B35D}" type="slidenum">
              <a:rPr lang="en-US" smtClean="0"/>
              <a:t>30</a:t>
            </a:fld>
            <a:endParaRPr lang="en-US" dirty="0"/>
          </a:p>
        </p:txBody>
      </p:sp>
      <p:pic>
        <p:nvPicPr>
          <p:cNvPr id="6" name="irc_mi" descr="http://www.mypspwallpapers.com/uploads/200801/f/1200895043.jpg"/>
          <p:cNvPicPr/>
          <p:nvPr/>
        </p:nvPicPr>
        <p:blipFill>
          <a:blip r:embed="rId2">
            <a:extLst>
              <a:ext uri="{28A0092B-C50C-407E-A947-70E740481C1C}">
                <a14:useLocalDpi xmlns:a14="http://schemas.microsoft.com/office/drawing/2010/main" val="0"/>
              </a:ext>
            </a:extLst>
          </a:blip>
          <a:srcRect/>
          <a:stretch>
            <a:fillRect/>
          </a:stretch>
        </p:blipFill>
        <p:spPr bwMode="auto">
          <a:xfrm>
            <a:off x="4800600" y="3505200"/>
            <a:ext cx="3200400" cy="1828800"/>
          </a:xfrm>
          <a:prstGeom prst="rect">
            <a:avLst/>
          </a:prstGeom>
          <a:noFill/>
          <a:ln>
            <a:noFill/>
          </a:ln>
        </p:spPr>
      </p:pic>
    </p:spTree>
    <p:extLst>
      <p:ext uri="{BB962C8B-B14F-4D97-AF65-F5344CB8AC3E}">
        <p14:creationId xmlns:p14="http://schemas.microsoft.com/office/powerpoint/2010/main" val="33036445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a:bodyPr>
          <a:lstStyle/>
          <a:p>
            <a:r>
              <a:rPr lang="en-US" dirty="0" smtClean="0"/>
              <a:t>Real Examples of Resident Involvement in QI &amp; Patient Safety</a:t>
            </a:r>
            <a:endParaRPr lang="en-US" dirty="0"/>
          </a:p>
        </p:txBody>
      </p:sp>
    </p:spTree>
    <p:extLst>
      <p:ext uri="{BB962C8B-B14F-4D97-AF65-F5344CB8AC3E}">
        <p14:creationId xmlns:p14="http://schemas.microsoft.com/office/powerpoint/2010/main" val="26002255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Residents as Leaders in </a:t>
            </a:r>
            <a:br>
              <a:rPr lang="en-US" dirty="0" smtClean="0"/>
            </a:br>
            <a:r>
              <a:rPr lang="en-US" dirty="0" smtClean="0"/>
              <a:t>QI/Patient Safety</a:t>
            </a:r>
            <a:endParaRPr lang="en-US" dirty="0"/>
          </a:p>
        </p:txBody>
      </p:sp>
      <p:sp>
        <p:nvSpPr>
          <p:cNvPr id="3" name="Content Placeholder 2"/>
          <p:cNvSpPr>
            <a:spLocks noGrp="1"/>
          </p:cNvSpPr>
          <p:nvPr>
            <p:ph idx="1"/>
          </p:nvPr>
        </p:nvSpPr>
        <p:spPr>
          <a:xfrm>
            <a:off x="1905000" y="2057400"/>
            <a:ext cx="5181600" cy="2286000"/>
          </a:xfrm>
        </p:spPr>
        <p:txBody>
          <a:bodyPr/>
          <a:lstStyle/>
          <a:p>
            <a:endParaRPr lang="en-US" dirty="0" smtClean="0"/>
          </a:p>
          <a:p>
            <a:r>
              <a:rPr lang="en-US" dirty="0" smtClean="0"/>
              <a:t>Resident Patient Safety Officer</a:t>
            </a:r>
          </a:p>
          <a:p>
            <a:pPr marL="0" indent="0">
              <a:buNone/>
            </a:pPr>
            <a:endParaRPr lang="en-US" dirty="0" smtClean="0"/>
          </a:p>
          <a:p>
            <a:r>
              <a:rPr lang="en-US" dirty="0" smtClean="0"/>
              <a:t>Resident-initiated QI projects</a:t>
            </a:r>
          </a:p>
          <a:p>
            <a:pPr marL="0" indent="0">
              <a:buNone/>
            </a:pPr>
            <a:endParaRPr lang="en-US" dirty="0" smtClean="0"/>
          </a:p>
          <a:p>
            <a:pPr marL="457200" lvl="1" indent="0">
              <a:buNone/>
            </a:pPr>
            <a:endParaRPr lang="en-US" dirty="0" smtClean="0"/>
          </a:p>
          <a:p>
            <a:pPr marL="0" indent="0">
              <a:buNone/>
            </a:pPr>
            <a:endParaRPr lang="en-US" dirty="0"/>
          </a:p>
        </p:txBody>
      </p:sp>
      <p:sp>
        <p:nvSpPr>
          <p:cNvPr id="4" name="Footer Placeholder 3"/>
          <p:cNvSpPr>
            <a:spLocks noGrp="1"/>
          </p:cNvSpPr>
          <p:nvPr>
            <p:ph type="ftr" sz="quarter" idx="11"/>
          </p:nvPr>
        </p:nvSpPr>
        <p:spPr>
          <a:xfrm>
            <a:off x="2514600" y="6400800"/>
            <a:ext cx="4038600" cy="304800"/>
          </a:xfrm>
        </p:spPr>
        <p:txBody>
          <a:bodyPr/>
          <a:lstStyle/>
          <a:p>
            <a:r>
              <a:rPr lang="en-US" dirty="0" smtClean="0"/>
              <a:t>Presented by Partners in Medical Education, Inc. 2015</a:t>
            </a:r>
            <a:endParaRPr lang="en-US" dirty="0"/>
          </a:p>
        </p:txBody>
      </p:sp>
      <p:sp>
        <p:nvSpPr>
          <p:cNvPr id="5" name="Slide Number Placeholder 1"/>
          <p:cNvSpPr>
            <a:spLocks noGrp="1"/>
          </p:cNvSpPr>
          <p:nvPr>
            <p:ph type="sldNum" sz="quarter" idx="10"/>
          </p:nvPr>
        </p:nvSpPr>
        <p:spPr>
          <a:xfrm>
            <a:off x="6705600" y="6248400"/>
            <a:ext cx="2133600" cy="457200"/>
          </a:xfrm>
        </p:spPr>
        <p:txBody>
          <a:bodyPr/>
          <a:lstStyle/>
          <a:p>
            <a:fld id="{D2073A0A-C37C-6546-844A-15AEA3E0B35D}" type="slidenum">
              <a:rPr lang="en-US" smtClean="0"/>
              <a:t>32</a:t>
            </a:fld>
            <a:endParaRPr lang="en-US" dirty="0"/>
          </a:p>
        </p:txBody>
      </p:sp>
      <p:pic>
        <p:nvPicPr>
          <p:cNvPr id="7" name="irc_mi" descr="http://www.robcolemarketing.com/wp-content/uploads/2012/06/Safety-First.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05200" y="4253023"/>
            <a:ext cx="1981200" cy="1828800"/>
          </a:xfrm>
          <a:prstGeom prst="rect">
            <a:avLst/>
          </a:prstGeom>
          <a:noFill/>
          <a:ln>
            <a:noFill/>
          </a:ln>
        </p:spPr>
      </p:pic>
    </p:spTree>
    <p:extLst>
      <p:ext uri="{BB962C8B-B14F-4D97-AF65-F5344CB8AC3E}">
        <p14:creationId xmlns:p14="http://schemas.microsoft.com/office/powerpoint/2010/main" val="2890957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62432272"/>
              </p:ext>
            </p:extLst>
          </p:nvPr>
        </p:nvGraphicFramePr>
        <p:xfrm>
          <a:off x="457200" y="1524000"/>
          <a:ext cx="8229600" cy="4754879"/>
        </p:xfrm>
        <a:graphic>
          <a:graphicData uri="http://schemas.openxmlformats.org/drawingml/2006/table">
            <a:tbl>
              <a:tblPr firstRow="1" bandRow="1">
                <a:tableStyleId>{5C22544A-7EE6-4342-B048-85BDC9FD1C3A}</a:tableStyleId>
              </a:tblPr>
              <a:tblGrid>
                <a:gridCol w="2057400"/>
                <a:gridCol w="6172200"/>
              </a:tblGrid>
              <a:tr h="370840">
                <a:tc>
                  <a:txBody>
                    <a:bodyPr/>
                    <a:lstStyle/>
                    <a:p>
                      <a:r>
                        <a:rPr lang="en-US" b="1" i="0" dirty="0" smtClean="0">
                          <a:solidFill>
                            <a:schemeClr val="tx1"/>
                          </a:solidFill>
                        </a:rPr>
                        <a:t>IT/Informatics</a:t>
                      </a:r>
                      <a:endParaRPr lang="en-US" b="1" i="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b="0" i="0" dirty="0" smtClean="0">
                          <a:solidFill>
                            <a:schemeClr val="tx1"/>
                          </a:solidFill>
                        </a:rPr>
                        <a:t>Utilize</a:t>
                      </a:r>
                      <a:r>
                        <a:rPr lang="en-US" b="0" i="0" baseline="0" dirty="0" smtClean="0">
                          <a:solidFill>
                            <a:schemeClr val="tx1"/>
                          </a:solidFill>
                        </a:rPr>
                        <a:t> technology to enhance patient care, support resident education &amp; foster innovation amongst residents &amp; staff.  Patient care will be enhanced by optimizing the capabilities of our electronic medical system.</a:t>
                      </a:r>
                      <a:endParaRPr lang="en-US" b="0" i="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r>
                        <a:rPr lang="en-US" b="1" dirty="0" smtClean="0"/>
                        <a:t>Asthma/COPD</a:t>
                      </a:r>
                      <a:r>
                        <a:rPr lang="en-US" b="1" baseline="0" dirty="0" smtClean="0"/>
                        <a:t> </a:t>
                      </a:r>
                      <a:r>
                        <a:rPr lang="en-US" b="1" baseline="0" dirty="0" err="1" smtClean="0"/>
                        <a:t>ProvenCare</a:t>
                      </a:r>
                      <a:endParaRPr lang="en-US"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Provide a platform to consistently deliver superior quality of care to all COPD patients across the continuum.  Superior quality will be demonstrated by improved outcomes, improved patient, provider and staff satisfaction, and improved efficiency</a:t>
                      </a:r>
                      <a:r>
                        <a:rPr lang="en-US" baseline="0" dirty="0" smtClean="0"/>
                        <a:t> of care.  With these improvements, overall cost will be reduced.</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en-US" b="1" dirty="0" smtClean="0"/>
                        <a:t>CME</a:t>
                      </a:r>
                      <a:endParaRPr lang="en-US"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The goal is to present educational activities that have the potential to improve the quality of health care services through increasing in measurable ways the clinical competence of the Medical Staff.</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en-US" b="1" dirty="0" smtClean="0"/>
                        <a:t>Customer Experience</a:t>
                      </a:r>
                      <a:endParaRPr lang="en-US"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Identify opportunities for improving the provider</a:t>
                      </a:r>
                      <a:r>
                        <a:rPr lang="en-US" baseline="0" dirty="0" smtClean="0"/>
                        <a:t> experience</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5" name="Footer Placeholder 3"/>
          <p:cNvSpPr>
            <a:spLocks noGrp="1"/>
          </p:cNvSpPr>
          <p:nvPr>
            <p:ph type="ftr" sz="quarter" idx="11"/>
          </p:nvPr>
        </p:nvSpPr>
        <p:spPr>
          <a:xfrm>
            <a:off x="2514600" y="6400800"/>
            <a:ext cx="4038600" cy="304800"/>
          </a:xfrm>
        </p:spPr>
        <p:txBody>
          <a:bodyPr/>
          <a:lstStyle/>
          <a:p>
            <a:r>
              <a:rPr lang="en-US" dirty="0" smtClean="0"/>
              <a:t>Presented by Partners in Medical Education, Inc. 2015</a:t>
            </a:r>
            <a:endParaRPr lang="en-US" dirty="0"/>
          </a:p>
        </p:txBody>
      </p:sp>
      <p:sp>
        <p:nvSpPr>
          <p:cNvPr id="6" name="Slide Number Placeholder 1"/>
          <p:cNvSpPr>
            <a:spLocks noGrp="1"/>
          </p:cNvSpPr>
          <p:nvPr>
            <p:ph type="sldNum" sz="quarter" idx="10"/>
          </p:nvPr>
        </p:nvSpPr>
        <p:spPr>
          <a:xfrm>
            <a:off x="6705600" y="6248400"/>
            <a:ext cx="2133600" cy="457200"/>
          </a:xfrm>
        </p:spPr>
        <p:txBody>
          <a:bodyPr/>
          <a:lstStyle/>
          <a:p>
            <a:fld id="{D2073A0A-C37C-6546-844A-15AEA3E0B35D}" type="slidenum">
              <a:rPr lang="en-US" smtClean="0"/>
              <a:t>33</a:t>
            </a:fld>
            <a:endParaRPr lang="en-US" dirty="0"/>
          </a:p>
        </p:txBody>
      </p:sp>
    </p:spTree>
    <p:extLst>
      <p:ext uri="{BB962C8B-B14F-4D97-AF65-F5344CB8AC3E}">
        <p14:creationId xmlns:p14="http://schemas.microsoft.com/office/powerpoint/2010/main" val="34019256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09600"/>
          </a:xfrm>
        </p:spPr>
        <p:txBody>
          <a:bodyPr/>
          <a:lstStyle/>
          <a:p>
            <a:r>
              <a:rPr lang="en-US" dirty="0" smtClean="0"/>
              <a:t>Committees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75379460"/>
              </p:ext>
            </p:extLst>
          </p:nvPr>
        </p:nvGraphicFramePr>
        <p:xfrm>
          <a:off x="381000" y="1066800"/>
          <a:ext cx="8458200" cy="5303519"/>
        </p:xfrm>
        <a:graphic>
          <a:graphicData uri="http://schemas.openxmlformats.org/drawingml/2006/table">
            <a:tbl>
              <a:tblPr firstRow="1" bandRow="1">
                <a:tableStyleId>{5C22544A-7EE6-4342-B048-85BDC9FD1C3A}</a:tableStyleId>
              </a:tblPr>
              <a:tblGrid>
                <a:gridCol w="2362200"/>
                <a:gridCol w="6096000"/>
              </a:tblGrid>
              <a:tr h="370840">
                <a:tc>
                  <a:txBody>
                    <a:bodyPr/>
                    <a:lstStyle/>
                    <a:p>
                      <a:r>
                        <a:rPr lang="en-US" b="1" i="0" dirty="0" smtClean="0">
                          <a:solidFill>
                            <a:schemeClr val="tx1"/>
                          </a:solidFill>
                        </a:rPr>
                        <a:t>Emergency Response Team</a:t>
                      </a:r>
                      <a:endParaRPr lang="en-US" b="1" i="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b="0" i="0" dirty="0" smtClean="0">
                          <a:solidFill>
                            <a:schemeClr val="tx1"/>
                          </a:solidFill>
                        </a:rPr>
                        <a:t>The Medical Evaluation Team (MET) will be initiated when there has been a change in</a:t>
                      </a:r>
                      <a:r>
                        <a:rPr lang="en-US" b="0" i="0" baseline="0" dirty="0" smtClean="0">
                          <a:solidFill>
                            <a:schemeClr val="tx1"/>
                          </a:solidFill>
                        </a:rPr>
                        <a:t> a patient’s condition.  Evaluate SBAR tool and effectiveness.</a:t>
                      </a:r>
                      <a:endParaRPr lang="en-US" b="0" i="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r>
                        <a:rPr lang="en-US" b="1" dirty="0" smtClean="0"/>
                        <a:t>Ethics</a:t>
                      </a:r>
                      <a:endParaRPr lang="en-US"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Maintain organizational behavior that is consistent with the</a:t>
                      </a:r>
                      <a:r>
                        <a:rPr lang="en-US" baseline="0" dirty="0" smtClean="0"/>
                        <a:t> organization’s values.  Strive to maintain excellent relations with customers and community.  End of life discussions.</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en-US" b="1" dirty="0" smtClean="0"/>
                        <a:t>Health Care Acquired Infections</a:t>
                      </a:r>
                      <a:endParaRPr lang="en-US"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Implement education to stakeholders that uphold practices that prevent device associated infections, surgical</a:t>
                      </a:r>
                      <a:r>
                        <a:rPr lang="en-US" baseline="0" dirty="0" smtClean="0"/>
                        <a:t> site infections and control of multi-drug resistant organisms, </a:t>
                      </a:r>
                      <a:r>
                        <a:rPr lang="en-US" baseline="0" dirty="0" err="1" smtClean="0"/>
                        <a:t>inc.</a:t>
                      </a:r>
                      <a:r>
                        <a:rPr lang="en-US" baseline="0" dirty="0" smtClean="0"/>
                        <a:t> but not limited to epidemiologically important organisms such as MRSA, CDI, VRE and multi-drug resistant gram-negative bacteria.</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en-US" b="1" dirty="0" smtClean="0"/>
                        <a:t>Journal Club</a:t>
                      </a:r>
                      <a:endParaRPr lang="en-US"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Identify clinically relevant questions that arise during patient care.  Learn how to efficiently</a:t>
                      </a:r>
                      <a:r>
                        <a:rPr lang="en-US" baseline="0" dirty="0" smtClean="0"/>
                        <a:t> search for the best available evidence.  Develop critical appraisal skills that assist in determining the validity of various types of journal articles.  Understand basic tenets of clinical epidemiology.</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5" name="Footer Placeholder 3"/>
          <p:cNvSpPr>
            <a:spLocks noGrp="1"/>
          </p:cNvSpPr>
          <p:nvPr>
            <p:ph type="ftr" sz="quarter" idx="11"/>
          </p:nvPr>
        </p:nvSpPr>
        <p:spPr>
          <a:xfrm>
            <a:off x="2514600" y="6400800"/>
            <a:ext cx="4038600" cy="304800"/>
          </a:xfrm>
        </p:spPr>
        <p:txBody>
          <a:bodyPr/>
          <a:lstStyle/>
          <a:p>
            <a:r>
              <a:rPr lang="en-US" dirty="0" smtClean="0"/>
              <a:t>Presented by Partners in Medical Education, Inc. 2015</a:t>
            </a:r>
            <a:endParaRPr lang="en-US" dirty="0"/>
          </a:p>
        </p:txBody>
      </p:sp>
      <p:sp>
        <p:nvSpPr>
          <p:cNvPr id="6" name="Slide Number Placeholder 1"/>
          <p:cNvSpPr>
            <a:spLocks noGrp="1"/>
          </p:cNvSpPr>
          <p:nvPr>
            <p:ph type="sldNum" sz="quarter" idx="10"/>
          </p:nvPr>
        </p:nvSpPr>
        <p:spPr>
          <a:xfrm>
            <a:off x="6705600" y="6248400"/>
            <a:ext cx="2133600" cy="457200"/>
          </a:xfrm>
        </p:spPr>
        <p:txBody>
          <a:bodyPr/>
          <a:lstStyle/>
          <a:p>
            <a:fld id="{D2073A0A-C37C-6546-844A-15AEA3E0B35D}" type="slidenum">
              <a:rPr lang="en-US" smtClean="0"/>
              <a:t>34</a:t>
            </a:fld>
            <a:endParaRPr lang="en-US" dirty="0"/>
          </a:p>
        </p:txBody>
      </p:sp>
    </p:spTree>
    <p:extLst>
      <p:ext uri="{BB962C8B-B14F-4D97-AF65-F5344CB8AC3E}">
        <p14:creationId xmlns:p14="http://schemas.microsoft.com/office/powerpoint/2010/main" val="136498766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lstStyle/>
          <a:p>
            <a:r>
              <a:rPr lang="en-US" dirty="0" smtClean="0"/>
              <a:t>Committees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76851590"/>
              </p:ext>
            </p:extLst>
          </p:nvPr>
        </p:nvGraphicFramePr>
        <p:xfrm>
          <a:off x="304800" y="1143000"/>
          <a:ext cx="8610600" cy="5212079"/>
        </p:xfrm>
        <a:graphic>
          <a:graphicData uri="http://schemas.openxmlformats.org/drawingml/2006/table">
            <a:tbl>
              <a:tblPr firstRow="1" bandRow="1">
                <a:tableStyleId>{5C22544A-7EE6-4342-B048-85BDC9FD1C3A}</a:tableStyleId>
              </a:tblPr>
              <a:tblGrid>
                <a:gridCol w="2819400"/>
                <a:gridCol w="5791200"/>
              </a:tblGrid>
              <a:tr h="2118895">
                <a:tc>
                  <a:txBody>
                    <a:bodyPr/>
                    <a:lstStyle/>
                    <a:p>
                      <a:r>
                        <a:rPr lang="en-US" b="1" i="0" dirty="0" smtClean="0">
                          <a:solidFill>
                            <a:schemeClr val="tx1"/>
                          </a:solidFill>
                        </a:rPr>
                        <a:t>Patient Safety</a:t>
                      </a:r>
                      <a:endParaRPr lang="en-US" b="1" i="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b="0" i="0" dirty="0" smtClean="0">
                          <a:solidFill>
                            <a:schemeClr val="tx1"/>
                          </a:solidFill>
                        </a:rPr>
                        <a:t>Promote a safety-supportive culture</a:t>
                      </a:r>
                      <a:r>
                        <a:rPr lang="en-US" b="0" i="0" baseline="0" dirty="0" smtClean="0">
                          <a:solidFill>
                            <a:schemeClr val="tx1"/>
                          </a:solidFill>
                        </a:rPr>
                        <a:t> &amp; consistent application of evidence-based medicine.  Analyze &amp; identify trends from adverse-event reports.  Support educational programs in patient safety.  Implement safety initiatives as directed by nursing &amp; medical leadership.  Help spread “lessons learned” from adverse events, as well as successful initiatives, to other units/departments.</a:t>
                      </a:r>
                      <a:endParaRPr lang="en-US" b="0" i="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1101825">
                <a:tc>
                  <a:txBody>
                    <a:bodyPr/>
                    <a:lstStyle/>
                    <a:p>
                      <a:r>
                        <a:rPr lang="en-US" b="1" dirty="0" smtClean="0"/>
                        <a:t>Pharmacy/Therapeutics</a:t>
                      </a:r>
                      <a:endParaRPr lang="en-US"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Authorize use of several therapeutic protocols that involve one or more medications.  These protocols are reviewed at</a:t>
                      </a:r>
                      <a:r>
                        <a:rPr lang="en-US" baseline="0" dirty="0" smtClean="0"/>
                        <a:t> least annually, &amp; adjusted to meet current standards &amp; evidence-based medication practices.</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610360">
                <a:tc>
                  <a:txBody>
                    <a:bodyPr/>
                    <a:lstStyle/>
                    <a:p>
                      <a:r>
                        <a:rPr lang="en-US" b="1" dirty="0" smtClean="0"/>
                        <a:t>Pneumonia</a:t>
                      </a:r>
                      <a:endParaRPr lang="en-US"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Aim to identify &amp; implement best practices for all patients with</a:t>
                      </a:r>
                      <a:r>
                        <a:rPr lang="en-US" baseline="0" dirty="0" smtClean="0"/>
                        <a:t> pneumonia.  Monitor benchmarks such as readmission rates, all cause mortality, LOS and cost.  Multi-disciplinary committee with representation from Administration, ED, Nursing, Pharmacy, Hospitalists and Residents.</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5" name="Footer Placeholder 3"/>
          <p:cNvSpPr>
            <a:spLocks noGrp="1"/>
          </p:cNvSpPr>
          <p:nvPr>
            <p:ph type="ftr" sz="quarter" idx="11"/>
          </p:nvPr>
        </p:nvSpPr>
        <p:spPr>
          <a:xfrm>
            <a:off x="2514600" y="6400800"/>
            <a:ext cx="4038600" cy="304800"/>
          </a:xfrm>
        </p:spPr>
        <p:txBody>
          <a:bodyPr/>
          <a:lstStyle/>
          <a:p>
            <a:r>
              <a:rPr lang="en-US" dirty="0" smtClean="0"/>
              <a:t>Presented by Partners in Medical Education, Inc. 2015</a:t>
            </a:r>
            <a:endParaRPr lang="en-US" dirty="0"/>
          </a:p>
        </p:txBody>
      </p:sp>
      <p:sp>
        <p:nvSpPr>
          <p:cNvPr id="6" name="Slide Number Placeholder 1"/>
          <p:cNvSpPr>
            <a:spLocks noGrp="1"/>
          </p:cNvSpPr>
          <p:nvPr>
            <p:ph type="sldNum" sz="quarter" idx="10"/>
          </p:nvPr>
        </p:nvSpPr>
        <p:spPr>
          <a:xfrm>
            <a:off x="6705600" y="6248400"/>
            <a:ext cx="2133600" cy="457200"/>
          </a:xfrm>
        </p:spPr>
        <p:txBody>
          <a:bodyPr/>
          <a:lstStyle/>
          <a:p>
            <a:fld id="{D2073A0A-C37C-6546-844A-15AEA3E0B35D}" type="slidenum">
              <a:rPr lang="en-US" smtClean="0"/>
              <a:t>35</a:t>
            </a:fld>
            <a:endParaRPr lang="en-US" dirty="0"/>
          </a:p>
        </p:txBody>
      </p:sp>
    </p:spTree>
    <p:extLst>
      <p:ext uri="{BB962C8B-B14F-4D97-AF65-F5344CB8AC3E}">
        <p14:creationId xmlns:p14="http://schemas.microsoft.com/office/powerpoint/2010/main" val="41190974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1871437"/>
              </p:ext>
            </p:extLst>
          </p:nvPr>
        </p:nvGraphicFramePr>
        <p:xfrm>
          <a:off x="457200" y="2133600"/>
          <a:ext cx="8229600" cy="2103119"/>
        </p:xfrm>
        <a:graphic>
          <a:graphicData uri="http://schemas.openxmlformats.org/drawingml/2006/table">
            <a:tbl>
              <a:tblPr firstRow="1" bandRow="1">
                <a:tableStyleId>{5C22544A-7EE6-4342-B048-85BDC9FD1C3A}</a:tableStyleId>
              </a:tblPr>
              <a:tblGrid>
                <a:gridCol w="2362200"/>
                <a:gridCol w="5867400"/>
              </a:tblGrid>
              <a:tr h="370840">
                <a:tc>
                  <a:txBody>
                    <a:bodyPr/>
                    <a:lstStyle/>
                    <a:p>
                      <a:r>
                        <a:rPr lang="en-US" b="1" i="0" dirty="0" smtClean="0">
                          <a:solidFill>
                            <a:schemeClr val="tx1"/>
                          </a:solidFill>
                        </a:rPr>
                        <a:t>Sepsis</a:t>
                      </a:r>
                      <a:endParaRPr lang="en-US" b="1" i="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b="0" i="0" dirty="0" smtClean="0">
                          <a:solidFill>
                            <a:schemeClr val="tx1"/>
                          </a:solidFill>
                        </a:rPr>
                        <a:t>NJ Sepsis Learning Action Collaborative:  Develop hospital-wide severe sepsis screening tool.  Implement hospital-wide</a:t>
                      </a:r>
                      <a:r>
                        <a:rPr lang="en-US" b="0" i="0" baseline="0" dirty="0" smtClean="0">
                          <a:solidFill>
                            <a:schemeClr val="tx1"/>
                          </a:solidFill>
                        </a:rPr>
                        <a:t> severe sepsis treatment protocol.  Improve compliance with the 3-hours bundle.  Reduce severe sepsis/septic shock mortality.</a:t>
                      </a:r>
                      <a:endParaRPr lang="en-US" b="0" i="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r>
                        <a:rPr lang="en-US" b="1" dirty="0" smtClean="0"/>
                        <a:t>Suicide PI Committee</a:t>
                      </a:r>
                      <a:endParaRPr lang="en-US"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Bring down suicide rate of our service area to 0. </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5" name="Footer Placeholder 3"/>
          <p:cNvSpPr>
            <a:spLocks noGrp="1"/>
          </p:cNvSpPr>
          <p:nvPr>
            <p:ph type="ftr" sz="quarter" idx="11"/>
          </p:nvPr>
        </p:nvSpPr>
        <p:spPr>
          <a:xfrm>
            <a:off x="2514600" y="6400800"/>
            <a:ext cx="4038600" cy="304800"/>
          </a:xfrm>
        </p:spPr>
        <p:txBody>
          <a:bodyPr/>
          <a:lstStyle/>
          <a:p>
            <a:r>
              <a:rPr lang="en-US" dirty="0" smtClean="0"/>
              <a:t>Presented by Partners in Medical Education, Inc. 2015</a:t>
            </a:r>
            <a:endParaRPr lang="en-US" dirty="0"/>
          </a:p>
        </p:txBody>
      </p:sp>
      <p:sp>
        <p:nvSpPr>
          <p:cNvPr id="6" name="Slide Number Placeholder 1"/>
          <p:cNvSpPr>
            <a:spLocks noGrp="1"/>
          </p:cNvSpPr>
          <p:nvPr>
            <p:ph type="sldNum" sz="quarter" idx="10"/>
          </p:nvPr>
        </p:nvSpPr>
        <p:spPr>
          <a:xfrm>
            <a:off x="6705600" y="6248400"/>
            <a:ext cx="2133600" cy="457200"/>
          </a:xfrm>
        </p:spPr>
        <p:txBody>
          <a:bodyPr/>
          <a:lstStyle/>
          <a:p>
            <a:fld id="{D2073A0A-C37C-6546-844A-15AEA3E0B35D}" type="slidenum">
              <a:rPr lang="en-US" smtClean="0"/>
              <a:t>36</a:t>
            </a:fld>
            <a:endParaRPr lang="en-US" dirty="0"/>
          </a:p>
        </p:txBody>
      </p:sp>
    </p:spTree>
    <p:extLst>
      <p:ext uri="{BB962C8B-B14F-4D97-AF65-F5344CB8AC3E}">
        <p14:creationId xmlns:p14="http://schemas.microsoft.com/office/powerpoint/2010/main" val="176843390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67"/>
            <a:ext cx="8229600" cy="1143000"/>
          </a:xfrm>
        </p:spPr>
        <p:txBody>
          <a:bodyPr/>
          <a:lstStyle/>
          <a:p>
            <a:r>
              <a:rPr lang="en-US" dirty="0" smtClean="0"/>
              <a:t>Scorecards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34818617"/>
              </p:ext>
            </p:extLst>
          </p:nvPr>
        </p:nvGraphicFramePr>
        <p:xfrm>
          <a:off x="457200" y="838200"/>
          <a:ext cx="8229599" cy="5240373"/>
        </p:xfrm>
        <a:graphic>
          <a:graphicData uri="http://schemas.openxmlformats.org/drawingml/2006/table">
            <a:tbl>
              <a:tblPr firstRow="1" bandRow="1">
                <a:tableStyleId>{5C22544A-7EE6-4342-B048-85BDC9FD1C3A}</a:tableStyleId>
              </a:tblPr>
              <a:tblGrid>
                <a:gridCol w="1447800"/>
                <a:gridCol w="2079171"/>
                <a:gridCol w="1175657"/>
                <a:gridCol w="1175657"/>
                <a:gridCol w="1175657"/>
                <a:gridCol w="1175657"/>
              </a:tblGrid>
              <a:tr h="904667">
                <a:tc gridSpan="2">
                  <a:txBody>
                    <a:bodyPr/>
                    <a:lstStyle/>
                    <a:p>
                      <a:r>
                        <a:rPr lang="en-US" dirty="0" smtClean="0">
                          <a:solidFill>
                            <a:schemeClr val="tx1"/>
                          </a:solidFill>
                        </a:rPr>
                        <a:t>GME Goals 2015 - 2016</a:t>
                      </a:r>
                      <a:endParaRPr lang="en-US" dirty="0">
                        <a:solidFill>
                          <a:schemeClr val="tx1"/>
                        </a:solidFill>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hMerge="1">
                  <a:txBody>
                    <a:bodyPr/>
                    <a:lstStyle/>
                    <a:p>
                      <a:endParaRPr lang="en-US" dirty="0"/>
                    </a:p>
                  </a:txBody>
                  <a:tcPr/>
                </a:tc>
                <a:tc>
                  <a:txBody>
                    <a:bodyPr/>
                    <a:lstStyle/>
                    <a:p>
                      <a:r>
                        <a:rPr lang="en-US" dirty="0" smtClean="0">
                          <a:solidFill>
                            <a:schemeClr val="tx1"/>
                          </a:solidFill>
                        </a:rPr>
                        <a:t>PDCA Required</a:t>
                      </a:r>
                      <a:endParaRPr lang="en-US" dirty="0">
                        <a:solidFill>
                          <a:schemeClr val="tx1"/>
                        </a:solidFill>
                      </a:endParaRPr>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rgbClr val="FF0000"/>
                    </a:solidFill>
                  </a:tcPr>
                </a:tc>
                <a:tc>
                  <a:txBody>
                    <a:bodyPr/>
                    <a:lstStyle/>
                    <a:p>
                      <a:r>
                        <a:rPr lang="en-US" dirty="0" smtClean="0">
                          <a:solidFill>
                            <a:schemeClr val="tx1"/>
                          </a:solidFill>
                        </a:rPr>
                        <a:t>Review Action Plan</a:t>
                      </a:r>
                      <a:endParaRPr lang="en-US" dirty="0">
                        <a:solidFill>
                          <a:schemeClr val="tx1"/>
                        </a:solidFill>
                      </a:endParaRPr>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rgbClr val="FFFF00"/>
                    </a:solidFill>
                  </a:tcPr>
                </a:tc>
                <a:tc>
                  <a:txBody>
                    <a:bodyPr/>
                    <a:lstStyle/>
                    <a:p>
                      <a:r>
                        <a:rPr lang="en-US" dirty="0" smtClean="0">
                          <a:solidFill>
                            <a:schemeClr val="tx1"/>
                          </a:solidFill>
                        </a:rPr>
                        <a:t>Target</a:t>
                      </a:r>
                      <a:endParaRPr lang="en-US" dirty="0">
                        <a:solidFill>
                          <a:schemeClr val="tx1"/>
                        </a:solidFill>
                      </a:endParaRPr>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rgbClr val="008000"/>
                    </a:solidFill>
                  </a:tcPr>
                </a:tc>
                <a:tc>
                  <a:txBody>
                    <a:bodyPr/>
                    <a:lstStyle/>
                    <a:p>
                      <a:r>
                        <a:rPr lang="en-US" dirty="0" smtClean="0">
                          <a:solidFill>
                            <a:schemeClr val="tx1"/>
                          </a:solidFill>
                        </a:rPr>
                        <a:t>Exceeds Target</a:t>
                      </a:r>
                      <a:endParaRPr lang="en-US" dirty="0">
                        <a:solidFill>
                          <a:schemeClr val="tx1"/>
                        </a:solidFill>
                      </a:endParaRPr>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rgbClr val="0000FF"/>
                    </a:solidFill>
                  </a:tcPr>
                </a:tc>
              </a:tr>
              <a:tr h="337039">
                <a:tc>
                  <a:txBody>
                    <a:bodyPr/>
                    <a:lstStyle/>
                    <a:p>
                      <a:endParaRPr lang="en-US" dirty="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endParaRPr lang="en-US" dirty="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r>
                        <a:rPr lang="en-US" dirty="0" smtClean="0"/>
                        <a:t>Q1</a:t>
                      </a:r>
                      <a:endParaRPr lang="en-US" dirty="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r>
                        <a:rPr lang="en-US" dirty="0" smtClean="0"/>
                        <a:t>Q2</a:t>
                      </a:r>
                      <a:endParaRPr lang="en-US" dirty="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r>
                        <a:rPr lang="en-US" dirty="0" smtClean="0"/>
                        <a:t>Q3</a:t>
                      </a:r>
                      <a:endParaRPr lang="en-US" dirty="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r>
                        <a:rPr lang="en-US" dirty="0" smtClean="0"/>
                        <a:t>Q4</a:t>
                      </a:r>
                      <a:endParaRPr lang="en-US" dirty="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842599">
                <a:tc>
                  <a:txBody>
                    <a:bodyPr/>
                    <a:lstStyle/>
                    <a:p>
                      <a:r>
                        <a:rPr lang="en-US" sz="1600" dirty="0" smtClean="0"/>
                        <a:t>Best Quality</a:t>
                      </a:r>
                      <a:endParaRPr lang="en-US" sz="1600" dirty="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r>
                        <a:rPr lang="en-US" sz="1600" dirty="0" smtClean="0"/>
                        <a:t>Mammography</a:t>
                      </a:r>
                      <a:r>
                        <a:rPr lang="en-US" sz="1600" baseline="0" dirty="0" smtClean="0"/>
                        <a:t> screening in clinic patients &gt;50</a:t>
                      </a:r>
                      <a:endParaRPr lang="en-US" sz="1600" dirty="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endParaRPr lang="en-US" sz="160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endParaRPr lang="en-US" sz="160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endParaRPr lang="en-US" sz="1600" dirty="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endParaRPr lang="en-US" sz="160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842599">
                <a:tc>
                  <a:txBody>
                    <a:bodyPr/>
                    <a:lstStyle/>
                    <a:p>
                      <a:r>
                        <a:rPr lang="en-US" sz="1600" dirty="0" smtClean="0"/>
                        <a:t>Best People &amp; Workplace</a:t>
                      </a:r>
                      <a:endParaRPr lang="en-US" sz="1600" dirty="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r>
                        <a:rPr lang="en-US" sz="1600" dirty="0" smtClean="0"/>
                        <a:t>Duty</a:t>
                      </a:r>
                      <a:r>
                        <a:rPr lang="en-US" sz="1600" baseline="0" dirty="0" smtClean="0"/>
                        <a:t> hours &amp; fatigue mitigation</a:t>
                      </a:r>
                      <a:endParaRPr lang="en-US" sz="1600" dirty="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endParaRPr lang="en-US" sz="160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endParaRPr lang="en-US" sz="160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endParaRPr lang="en-US" sz="160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endParaRPr lang="en-US" sz="160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1095378">
                <a:tc>
                  <a:txBody>
                    <a:bodyPr/>
                    <a:lstStyle/>
                    <a:p>
                      <a:r>
                        <a:rPr lang="en-US" sz="1600" dirty="0" smtClean="0"/>
                        <a:t>Best Customer Experience</a:t>
                      </a:r>
                      <a:endParaRPr lang="en-US" sz="1600" dirty="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r>
                        <a:rPr lang="en-US" sz="1600" dirty="0" smtClean="0"/>
                        <a:t>Communication w/ doctors (HCAHPS metric)</a:t>
                      </a:r>
                      <a:endParaRPr lang="en-US" sz="1600" dirty="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endParaRPr lang="en-US" sz="160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endParaRPr lang="en-US" sz="160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endParaRPr lang="en-US" sz="160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endParaRPr lang="en-US" sz="160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589819">
                <a:tc>
                  <a:txBody>
                    <a:bodyPr/>
                    <a:lstStyle/>
                    <a:p>
                      <a:r>
                        <a:rPr lang="en-US" sz="1600" dirty="0" smtClean="0"/>
                        <a:t>Best Finance</a:t>
                      </a:r>
                      <a:endParaRPr lang="en-US" sz="1600" dirty="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r>
                        <a:rPr lang="en-US" sz="1600" dirty="0" smtClean="0"/>
                        <a:t>Readmissions</a:t>
                      </a:r>
                      <a:endParaRPr lang="en-US" sz="1600" dirty="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endParaRPr lang="en-US" sz="1600" dirty="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endParaRPr lang="en-US" sz="160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endParaRPr lang="en-US" sz="160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endParaRPr lang="en-US" sz="160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589819">
                <a:tc>
                  <a:txBody>
                    <a:bodyPr/>
                    <a:lstStyle/>
                    <a:p>
                      <a:r>
                        <a:rPr lang="en-US" sz="1600" dirty="0" smtClean="0"/>
                        <a:t>Best Growth</a:t>
                      </a:r>
                      <a:endParaRPr lang="en-US" sz="1600" dirty="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r>
                        <a:rPr lang="en-US" sz="1600" dirty="0" smtClean="0"/>
                        <a:t>New clinic</a:t>
                      </a:r>
                      <a:r>
                        <a:rPr lang="en-US" sz="1600" baseline="0" dirty="0" smtClean="0"/>
                        <a:t> patients</a:t>
                      </a:r>
                      <a:endParaRPr lang="en-US" sz="1600" dirty="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endParaRPr lang="en-US" sz="1600" dirty="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endParaRPr lang="en-US" sz="160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endParaRPr lang="en-US" sz="160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endParaRPr lang="en-US" sz="1600" dirty="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bl>
          </a:graphicData>
        </a:graphic>
      </p:graphicFrame>
      <p:sp>
        <p:nvSpPr>
          <p:cNvPr id="5" name="Footer Placeholder 3"/>
          <p:cNvSpPr>
            <a:spLocks noGrp="1"/>
          </p:cNvSpPr>
          <p:nvPr>
            <p:ph type="ftr" sz="quarter" idx="11"/>
          </p:nvPr>
        </p:nvSpPr>
        <p:spPr>
          <a:xfrm>
            <a:off x="2514600" y="6400800"/>
            <a:ext cx="4038600" cy="304800"/>
          </a:xfrm>
        </p:spPr>
        <p:txBody>
          <a:bodyPr/>
          <a:lstStyle/>
          <a:p>
            <a:r>
              <a:rPr lang="en-US" dirty="0" smtClean="0"/>
              <a:t>Presented by Partners in Medical Education, Inc. 2015</a:t>
            </a:r>
            <a:endParaRPr lang="en-US" dirty="0"/>
          </a:p>
        </p:txBody>
      </p:sp>
      <p:sp>
        <p:nvSpPr>
          <p:cNvPr id="6" name="Slide Number Placeholder 1"/>
          <p:cNvSpPr>
            <a:spLocks noGrp="1"/>
          </p:cNvSpPr>
          <p:nvPr>
            <p:ph type="sldNum" sz="quarter" idx="10"/>
          </p:nvPr>
        </p:nvSpPr>
        <p:spPr>
          <a:xfrm>
            <a:off x="6705600" y="6248400"/>
            <a:ext cx="2133600" cy="457200"/>
          </a:xfrm>
        </p:spPr>
        <p:txBody>
          <a:bodyPr/>
          <a:lstStyle/>
          <a:p>
            <a:fld id="{D2073A0A-C37C-6546-844A-15AEA3E0B35D}" type="slidenum">
              <a:rPr lang="en-US" smtClean="0"/>
              <a:t>37</a:t>
            </a:fld>
            <a:endParaRPr lang="en-US" dirty="0"/>
          </a:p>
        </p:txBody>
      </p:sp>
    </p:spTree>
    <p:extLst>
      <p:ext uri="{BB962C8B-B14F-4D97-AF65-F5344CB8AC3E}">
        <p14:creationId xmlns:p14="http://schemas.microsoft.com/office/powerpoint/2010/main" val="166464466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Faculty Engagement</a:t>
            </a:r>
            <a:endParaRPr lang="en-US" dirty="0"/>
          </a:p>
        </p:txBody>
      </p:sp>
      <p:sp>
        <p:nvSpPr>
          <p:cNvPr id="3" name="Content Placeholder 2"/>
          <p:cNvSpPr>
            <a:spLocks noGrp="1"/>
          </p:cNvSpPr>
          <p:nvPr>
            <p:ph idx="1"/>
          </p:nvPr>
        </p:nvSpPr>
        <p:spPr>
          <a:xfrm>
            <a:off x="990600" y="2133600"/>
            <a:ext cx="6400800" cy="3886200"/>
          </a:xfrm>
        </p:spPr>
        <p:txBody>
          <a:bodyPr/>
          <a:lstStyle/>
          <a:p>
            <a:r>
              <a:rPr lang="en-US" sz="2800" dirty="0" smtClean="0"/>
              <a:t>Faculty as role models</a:t>
            </a:r>
          </a:p>
          <a:p>
            <a:r>
              <a:rPr lang="en-US" sz="2800" dirty="0"/>
              <a:t>Faculty </a:t>
            </a:r>
            <a:r>
              <a:rPr lang="en-US" sz="2800" dirty="0" smtClean="0"/>
              <a:t>development</a:t>
            </a:r>
          </a:p>
          <a:p>
            <a:r>
              <a:rPr lang="en-US" sz="2800" dirty="0" smtClean="0"/>
              <a:t>Incentives</a:t>
            </a:r>
          </a:p>
        </p:txBody>
      </p:sp>
      <p:sp>
        <p:nvSpPr>
          <p:cNvPr id="4" name="Footer Placeholder 3"/>
          <p:cNvSpPr>
            <a:spLocks noGrp="1"/>
          </p:cNvSpPr>
          <p:nvPr>
            <p:ph type="ftr" sz="quarter" idx="11"/>
          </p:nvPr>
        </p:nvSpPr>
        <p:spPr>
          <a:xfrm>
            <a:off x="2514600" y="6400800"/>
            <a:ext cx="4038600" cy="304800"/>
          </a:xfrm>
        </p:spPr>
        <p:txBody>
          <a:bodyPr/>
          <a:lstStyle/>
          <a:p>
            <a:r>
              <a:rPr lang="en-US" dirty="0" smtClean="0"/>
              <a:t>Presented by Partners in Medical Education, Inc. 2015</a:t>
            </a:r>
            <a:endParaRPr lang="en-US" dirty="0"/>
          </a:p>
        </p:txBody>
      </p:sp>
      <p:sp>
        <p:nvSpPr>
          <p:cNvPr id="5" name="Slide Number Placeholder 1"/>
          <p:cNvSpPr>
            <a:spLocks noGrp="1"/>
          </p:cNvSpPr>
          <p:nvPr>
            <p:ph type="sldNum" sz="quarter" idx="10"/>
          </p:nvPr>
        </p:nvSpPr>
        <p:spPr>
          <a:xfrm>
            <a:off x="6705600" y="6248400"/>
            <a:ext cx="2133600" cy="457200"/>
          </a:xfrm>
        </p:spPr>
        <p:txBody>
          <a:bodyPr/>
          <a:lstStyle/>
          <a:p>
            <a:fld id="{D2073A0A-C37C-6546-844A-15AEA3E0B35D}" type="slidenum">
              <a:rPr lang="en-US" smtClean="0"/>
              <a:t>38</a:t>
            </a:fld>
            <a:endParaRPr lang="en-US" dirty="0"/>
          </a:p>
        </p:txBody>
      </p:sp>
      <p:pic>
        <p:nvPicPr>
          <p:cNvPr id="6" name="Picture 5" descr="http://www.referenceforbusiness.com/photos/supervision-756.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9200" y="3505200"/>
            <a:ext cx="2895600" cy="2133600"/>
          </a:xfrm>
          <a:prstGeom prst="rect">
            <a:avLst/>
          </a:prstGeom>
          <a:noFill/>
          <a:ln>
            <a:noFill/>
          </a:ln>
        </p:spPr>
      </p:pic>
    </p:spTree>
    <p:extLst>
      <p:ext uri="{BB962C8B-B14F-4D97-AF65-F5344CB8AC3E}">
        <p14:creationId xmlns:p14="http://schemas.microsoft.com/office/powerpoint/2010/main" val="352644977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Scholarly Activity</a:t>
            </a:r>
            <a:endParaRPr lang="en-US" dirty="0"/>
          </a:p>
        </p:txBody>
      </p:sp>
      <p:sp>
        <p:nvSpPr>
          <p:cNvPr id="3" name="Content Placeholder 2"/>
          <p:cNvSpPr>
            <a:spLocks noGrp="1"/>
          </p:cNvSpPr>
          <p:nvPr>
            <p:ph idx="1"/>
          </p:nvPr>
        </p:nvSpPr>
        <p:spPr>
          <a:xfrm>
            <a:off x="990600" y="2113280"/>
            <a:ext cx="5257800" cy="3886200"/>
          </a:xfrm>
        </p:spPr>
        <p:txBody>
          <a:bodyPr/>
          <a:lstStyle/>
          <a:p>
            <a:r>
              <a:rPr lang="en-US" sz="2800" dirty="0" smtClean="0"/>
              <a:t>Already a requirement</a:t>
            </a:r>
          </a:p>
          <a:p>
            <a:r>
              <a:rPr lang="en-US" sz="2800" dirty="0" smtClean="0"/>
              <a:t>QI/patient safety component</a:t>
            </a:r>
          </a:p>
          <a:p>
            <a:r>
              <a:rPr lang="en-US" sz="2800" dirty="0" smtClean="0"/>
              <a:t>Resident portfolio</a:t>
            </a:r>
          </a:p>
          <a:p>
            <a:endParaRPr lang="en-US" dirty="0"/>
          </a:p>
        </p:txBody>
      </p:sp>
      <p:sp>
        <p:nvSpPr>
          <p:cNvPr id="4" name="Footer Placeholder 3"/>
          <p:cNvSpPr>
            <a:spLocks noGrp="1"/>
          </p:cNvSpPr>
          <p:nvPr>
            <p:ph type="ftr" sz="quarter" idx="11"/>
          </p:nvPr>
        </p:nvSpPr>
        <p:spPr>
          <a:xfrm>
            <a:off x="2514600" y="6400800"/>
            <a:ext cx="4038600" cy="304800"/>
          </a:xfrm>
        </p:spPr>
        <p:txBody>
          <a:bodyPr/>
          <a:lstStyle/>
          <a:p>
            <a:r>
              <a:rPr lang="en-US" dirty="0" smtClean="0"/>
              <a:t>Presented by Partners in Medical Education, Inc. 2015</a:t>
            </a:r>
            <a:endParaRPr lang="en-US" dirty="0"/>
          </a:p>
        </p:txBody>
      </p:sp>
      <p:sp>
        <p:nvSpPr>
          <p:cNvPr id="5" name="Slide Number Placeholder 1"/>
          <p:cNvSpPr>
            <a:spLocks noGrp="1"/>
          </p:cNvSpPr>
          <p:nvPr>
            <p:ph type="sldNum" sz="quarter" idx="10"/>
          </p:nvPr>
        </p:nvSpPr>
        <p:spPr>
          <a:xfrm>
            <a:off x="6705600" y="6248400"/>
            <a:ext cx="2133600" cy="457200"/>
          </a:xfrm>
        </p:spPr>
        <p:txBody>
          <a:bodyPr/>
          <a:lstStyle/>
          <a:p>
            <a:fld id="{D2073A0A-C37C-6546-844A-15AEA3E0B35D}" type="slidenum">
              <a:rPr lang="en-US" smtClean="0"/>
              <a:t>39</a:t>
            </a:fld>
            <a:endParaRPr lang="en-US" dirty="0"/>
          </a:p>
        </p:txBody>
      </p:sp>
      <p:pic>
        <p:nvPicPr>
          <p:cNvPr id="6" name="Picture 5" descr="http://www.studentenwohnheime-muc.de/assets/images/M_Studen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43600" y="3600892"/>
            <a:ext cx="1600200" cy="1733107"/>
          </a:xfrm>
          <a:prstGeom prst="rect">
            <a:avLst/>
          </a:prstGeom>
          <a:noFill/>
          <a:ln>
            <a:noFill/>
          </a:ln>
        </p:spPr>
      </p:pic>
    </p:spTree>
    <p:extLst>
      <p:ext uri="{BB962C8B-B14F-4D97-AF65-F5344CB8AC3E}">
        <p14:creationId xmlns:p14="http://schemas.microsoft.com/office/powerpoint/2010/main" val="25298018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Your Role?</a:t>
            </a:r>
            <a:endParaRPr lang="en-US" dirty="0"/>
          </a:p>
        </p:txBody>
      </p:sp>
      <p:sp>
        <p:nvSpPr>
          <p:cNvPr id="3" name="Content Placeholder 2"/>
          <p:cNvSpPr>
            <a:spLocks noGrp="1"/>
          </p:cNvSpPr>
          <p:nvPr>
            <p:ph idx="1"/>
          </p:nvPr>
        </p:nvSpPr>
        <p:spPr>
          <a:xfrm>
            <a:off x="914400" y="2133600"/>
            <a:ext cx="7467600" cy="3886200"/>
          </a:xfrm>
        </p:spPr>
        <p:txBody>
          <a:bodyPr>
            <a:normAutofit/>
          </a:bodyPr>
          <a:lstStyle/>
          <a:p>
            <a:pPr marL="514350" indent="-514350">
              <a:buFont typeface="+mj-lt"/>
              <a:buAutoNum type="alphaUcPeriod"/>
            </a:pPr>
            <a:r>
              <a:rPr lang="en-US" dirty="0" smtClean="0"/>
              <a:t>DIO and/or DME</a:t>
            </a:r>
          </a:p>
          <a:p>
            <a:pPr marL="514350" indent="-514350">
              <a:buFont typeface="+mj-lt"/>
              <a:buAutoNum type="alphaUcPeriod"/>
            </a:pPr>
            <a:r>
              <a:rPr lang="en-US" dirty="0" smtClean="0"/>
              <a:t>Program Director</a:t>
            </a:r>
          </a:p>
          <a:p>
            <a:pPr marL="514350" indent="-514350">
              <a:buFont typeface="+mj-lt"/>
              <a:buAutoNum type="alphaUcPeriod"/>
            </a:pPr>
            <a:r>
              <a:rPr lang="en-US" dirty="0" smtClean="0"/>
              <a:t>Hospital Executive (such as CEO)</a:t>
            </a:r>
          </a:p>
          <a:p>
            <a:pPr marL="514350" indent="-514350">
              <a:buFont typeface="+mj-lt"/>
              <a:buAutoNum type="alphaUcPeriod"/>
            </a:pPr>
            <a:r>
              <a:rPr lang="en-US" dirty="0" smtClean="0"/>
              <a:t>Teaching Faculty Member</a:t>
            </a:r>
          </a:p>
          <a:p>
            <a:pPr marL="514350" indent="-514350">
              <a:buFont typeface="+mj-lt"/>
              <a:buAutoNum type="alphaUcPeriod"/>
            </a:pPr>
            <a:r>
              <a:rPr lang="en-US" dirty="0" smtClean="0"/>
              <a:t>QI/Patient Safety</a:t>
            </a:r>
          </a:p>
          <a:p>
            <a:pPr marL="514350" indent="-514350">
              <a:buFont typeface="+mj-lt"/>
              <a:buAutoNum type="alphaUcPeriod"/>
            </a:pPr>
            <a:r>
              <a:rPr lang="en-US" dirty="0" smtClean="0"/>
              <a:t>GME Program Coordinator</a:t>
            </a:r>
          </a:p>
          <a:p>
            <a:pPr marL="514350" indent="-514350">
              <a:buFont typeface="+mj-lt"/>
              <a:buAutoNum type="alphaUcPeriod"/>
            </a:pPr>
            <a:r>
              <a:rPr lang="en-US" dirty="0" smtClean="0"/>
              <a:t>Resident/Fellow</a:t>
            </a:r>
          </a:p>
          <a:p>
            <a:pPr marL="514350" indent="-514350">
              <a:buFont typeface="+mj-lt"/>
              <a:buAutoNum type="alphaUcPeriod"/>
            </a:pPr>
            <a:r>
              <a:rPr lang="en-US" dirty="0" smtClean="0"/>
              <a:t>Other</a:t>
            </a:r>
          </a:p>
          <a:p>
            <a:pPr marL="514350" indent="-514350">
              <a:buFont typeface="+mj-lt"/>
              <a:buAutoNum type="alphaUcPeriod"/>
            </a:pPr>
            <a:endParaRPr lang="en-US" dirty="0"/>
          </a:p>
        </p:txBody>
      </p:sp>
      <p:sp>
        <p:nvSpPr>
          <p:cNvPr id="4" name="Footer Placeholder 3"/>
          <p:cNvSpPr>
            <a:spLocks noGrp="1"/>
          </p:cNvSpPr>
          <p:nvPr>
            <p:ph type="ftr" sz="quarter" idx="11"/>
          </p:nvPr>
        </p:nvSpPr>
        <p:spPr>
          <a:xfrm>
            <a:off x="2514600" y="6400800"/>
            <a:ext cx="4038600" cy="304800"/>
          </a:xfrm>
        </p:spPr>
        <p:txBody>
          <a:bodyPr/>
          <a:lstStyle/>
          <a:p>
            <a:r>
              <a:rPr lang="en-US" dirty="0" smtClean="0"/>
              <a:t>Presented by Partners in Medical Education, Inc. 2015</a:t>
            </a:r>
            <a:endParaRPr lang="en-US" dirty="0"/>
          </a:p>
        </p:txBody>
      </p:sp>
      <p:sp>
        <p:nvSpPr>
          <p:cNvPr id="5" name="Slide Number Placeholder 1"/>
          <p:cNvSpPr>
            <a:spLocks noGrp="1"/>
          </p:cNvSpPr>
          <p:nvPr>
            <p:ph type="sldNum" sz="quarter" idx="10"/>
          </p:nvPr>
        </p:nvSpPr>
        <p:spPr>
          <a:xfrm>
            <a:off x="6705600" y="6248400"/>
            <a:ext cx="2133600" cy="457200"/>
          </a:xfrm>
        </p:spPr>
        <p:txBody>
          <a:bodyPr/>
          <a:lstStyle/>
          <a:p>
            <a:fld id="{D2073A0A-C37C-6546-844A-15AEA3E0B35D}" type="slidenum">
              <a:rPr lang="en-US" smtClean="0"/>
              <a:t>4</a:t>
            </a:fld>
            <a:endParaRPr lang="en-US" dirty="0"/>
          </a:p>
        </p:txBody>
      </p:sp>
    </p:spTree>
    <p:extLst>
      <p:ext uri="{BB962C8B-B14F-4D97-AF65-F5344CB8AC3E}">
        <p14:creationId xmlns:p14="http://schemas.microsoft.com/office/powerpoint/2010/main" val="319993503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77073735"/>
              </p:ext>
            </p:extLst>
          </p:nvPr>
        </p:nvGraphicFramePr>
        <p:xfrm>
          <a:off x="457200" y="2133600"/>
          <a:ext cx="8229600" cy="3845560"/>
        </p:xfrm>
        <a:graphic>
          <a:graphicData uri="http://schemas.openxmlformats.org/drawingml/2006/table">
            <a:tbl>
              <a:tblPr firstRow="1" bandRow="1">
                <a:tableStyleId>{5C22544A-7EE6-4342-B048-85BDC9FD1C3A}</a:tableStyleId>
              </a:tblPr>
              <a:tblGrid>
                <a:gridCol w="2133600"/>
                <a:gridCol w="6096000"/>
              </a:tblGrid>
              <a:tr h="370840">
                <a:tc>
                  <a:txBody>
                    <a:bodyPr/>
                    <a:lstStyle/>
                    <a:p>
                      <a:r>
                        <a:rPr lang="en-US" dirty="0" smtClean="0"/>
                        <a:t>Barrier</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How to</a:t>
                      </a:r>
                      <a:r>
                        <a:rPr lang="en-US" baseline="0" dirty="0" smtClean="0"/>
                        <a:t> Overcome</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en-US" dirty="0" smtClean="0"/>
                        <a:t>Time</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Dedicated protected time</a:t>
                      </a:r>
                    </a:p>
                    <a:p>
                      <a:r>
                        <a:rPr lang="en-US" dirty="0" smtClean="0"/>
                        <a:t>Incorporate</a:t>
                      </a:r>
                      <a:r>
                        <a:rPr lang="en-US" baseline="0" dirty="0" smtClean="0"/>
                        <a:t> into research time, rotation, etc.</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en-US" dirty="0" smtClean="0"/>
                        <a:t>Education vs.</a:t>
                      </a:r>
                      <a:r>
                        <a:rPr lang="en-US" baseline="0" dirty="0" smtClean="0"/>
                        <a:t> Service</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Integrate QI/patient</a:t>
                      </a:r>
                      <a:r>
                        <a:rPr lang="en-US" baseline="0" dirty="0" smtClean="0"/>
                        <a:t> safety methodologies &amp; processes into everyday work</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en-US" dirty="0" smtClean="0"/>
                        <a:t>Faculty Engagement</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Faculty development</a:t>
                      </a:r>
                    </a:p>
                    <a:p>
                      <a:r>
                        <a:rPr lang="en-US" dirty="0" smtClean="0"/>
                        <a:t>Incentives</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en-US" dirty="0" smtClean="0"/>
                        <a:t>Silos</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Resident/GME participation in organizational</a:t>
                      </a:r>
                      <a:r>
                        <a:rPr lang="en-US" baseline="0" dirty="0" smtClean="0"/>
                        <a:t> committees</a:t>
                      </a:r>
                    </a:p>
                    <a:p>
                      <a:r>
                        <a:rPr lang="en-US" baseline="0" dirty="0" smtClean="0"/>
                        <a:t>Common goals</a:t>
                      </a:r>
                    </a:p>
                    <a:p>
                      <a:r>
                        <a:rPr lang="en-US" baseline="0" dirty="0" smtClean="0"/>
                        <a:t>Simulation</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en-US" dirty="0" smtClean="0"/>
                        <a:t>Organizational Culture</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Scorecards</a:t>
                      </a:r>
                    </a:p>
                    <a:p>
                      <a:r>
                        <a:rPr lang="en-US" dirty="0" smtClean="0"/>
                        <a:t>Outcome measures</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5" name="Footer Placeholder 3"/>
          <p:cNvSpPr>
            <a:spLocks noGrp="1"/>
          </p:cNvSpPr>
          <p:nvPr>
            <p:ph type="ftr" sz="quarter" idx="11"/>
          </p:nvPr>
        </p:nvSpPr>
        <p:spPr>
          <a:xfrm>
            <a:off x="2514600" y="6400800"/>
            <a:ext cx="4038600" cy="304800"/>
          </a:xfrm>
        </p:spPr>
        <p:txBody>
          <a:bodyPr/>
          <a:lstStyle/>
          <a:p>
            <a:r>
              <a:rPr lang="en-US" dirty="0" smtClean="0"/>
              <a:t>Presented by Partners in Medical Education, Inc. 2015</a:t>
            </a:r>
            <a:endParaRPr lang="en-US" dirty="0"/>
          </a:p>
        </p:txBody>
      </p:sp>
      <p:sp>
        <p:nvSpPr>
          <p:cNvPr id="6" name="Slide Number Placeholder 1"/>
          <p:cNvSpPr>
            <a:spLocks noGrp="1"/>
          </p:cNvSpPr>
          <p:nvPr>
            <p:ph type="sldNum" sz="quarter" idx="10"/>
          </p:nvPr>
        </p:nvSpPr>
        <p:spPr>
          <a:xfrm>
            <a:off x="6705600" y="6248400"/>
            <a:ext cx="2133600" cy="457200"/>
          </a:xfrm>
        </p:spPr>
        <p:txBody>
          <a:bodyPr/>
          <a:lstStyle/>
          <a:p>
            <a:fld id="{D2073A0A-C37C-6546-844A-15AEA3E0B35D}" type="slidenum">
              <a:rPr lang="en-US" smtClean="0"/>
              <a:t>40</a:t>
            </a:fld>
            <a:endParaRPr lang="en-US" dirty="0"/>
          </a:p>
        </p:txBody>
      </p:sp>
    </p:spTree>
    <p:extLst>
      <p:ext uri="{BB962C8B-B14F-4D97-AF65-F5344CB8AC3E}">
        <p14:creationId xmlns:p14="http://schemas.microsoft.com/office/powerpoint/2010/main" val="329230155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Takeaways</a:t>
            </a:r>
            <a:endParaRPr lang="en-US" dirty="0"/>
          </a:p>
        </p:txBody>
      </p:sp>
      <p:sp>
        <p:nvSpPr>
          <p:cNvPr id="3" name="Content Placeholder 2"/>
          <p:cNvSpPr>
            <a:spLocks noGrp="1"/>
          </p:cNvSpPr>
          <p:nvPr>
            <p:ph idx="1"/>
          </p:nvPr>
        </p:nvSpPr>
        <p:spPr/>
        <p:txBody>
          <a:bodyPr/>
          <a:lstStyle/>
          <a:p>
            <a:r>
              <a:rPr lang="en-US" dirty="0" smtClean="0"/>
              <a:t>No right answer</a:t>
            </a:r>
          </a:p>
          <a:p>
            <a:r>
              <a:rPr lang="en-US" dirty="0" smtClean="0"/>
              <a:t>Always going to be challenges</a:t>
            </a:r>
          </a:p>
          <a:p>
            <a:r>
              <a:rPr lang="en-US" dirty="0" smtClean="0"/>
              <a:t>Constant monitoring</a:t>
            </a:r>
          </a:p>
          <a:p>
            <a:r>
              <a:rPr lang="en-US" dirty="0" smtClean="0"/>
              <a:t>Start early (residency interview process)</a:t>
            </a:r>
          </a:p>
          <a:p>
            <a:r>
              <a:rPr lang="en-US" dirty="0" smtClean="0"/>
              <a:t>Network</a:t>
            </a:r>
            <a:endParaRPr lang="en-US" dirty="0"/>
          </a:p>
        </p:txBody>
      </p:sp>
      <p:sp>
        <p:nvSpPr>
          <p:cNvPr id="4" name="Footer Placeholder 3"/>
          <p:cNvSpPr>
            <a:spLocks noGrp="1"/>
          </p:cNvSpPr>
          <p:nvPr>
            <p:ph type="ftr" sz="quarter" idx="11"/>
          </p:nvPr>
        </p:nvSpPr>
        <p:spPr>
          <a:xfrm>
            <a:off x="2514600" y="6400800"/>
            <a:ext cx="4038600" cy="304800"/>
          </a:xfrm>
        </p:spPr>
        <p:txBody>
          <a:bodyPr/>
          <a:lstStyle/>
          <a:p>
            <a:r>
              <a:rPr lang="en-US" dirty="0" smtClean="0"/>
              <a:t>Presented by Partners in Medical Education, Inc. 2015</a:t>
            </a:r>
            <a:endParaRPr lang="en-US" dirty="0"/>
          </a:p>
        </p:txBody>
      </p:sp>
      <p:sp>
        <p:nvSpPr>
          <p:cNvPr id="5" name="Slide Number Placeholder 1"/>
          <p:cNvSpPr>
            <a:spLocks noGrp="1"/>
          </p:cNvSpPr>
          <p:nvPr>
            <p:ph type="sldNum" sz="quarter" idx="10"/>
          </p:nvPr>
        </p:nvSpPr>
        <p:spPr>
          <a:xfrm>
            <a:off x="6705600" y="6248400"/>
            <a:ext cx="2133600" cy="457200"/>
          </a:xfrm>
        </p:spPr>
        <p:txBody>
          <a:bodyPr/>
          <a:lstStyle/>
          <a:p>
            <a:fld id="{D2073A0A-C37C-6546-844A-15AEA3E0B35D}" type="slidenum">
              <a:rPr lang="en-US" smtClean="0"/>
              <a:t>41</a:t>
            </a:fld>
            <a:endParaRPr lang="en-US" dirty="0"/>
          </a:p>
        </p:txBody>
      </p:sp>
      <p:pic>
        <p:nvPicPr>
          <p:cNvPr id="7" name="irc_mi" descr="http://defcamp.ro/wp-content/uploads/2011/09/promote-software1.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0" y="4267200"/>
            <a:ext cx="3048000" cy="1752600"/>
          </a:xfrm>
          <a:prstGeom prst="rect">
            <a:avLst/>
          </a:prstGeom>
          <a:noFill/>
          <a:ln>
            <a:noFill/>
          </a:ln>
        </p:spPr>
      </p:pic>
    </p:spTree>
    <p:extLst>
      <p:ext uri="{BB962C8B-B14F-4D97-AF65-F5344CB8AC3E}">
        <p14:creationId xmlns:p14="http://schemas.microsoft.com/office/powerpoint/2010/main" val="72749116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371600"/>
          </a:xfrm>
        </p:spPr>
        <p:txBody>
          <a:bodyPr/>
          <a:lstStyle/>
          <a:p>
            <a:r>
              <a:rPr lang="en-US" dirty="0" smtClean="0"/>
              <a:t>Resources</a:t>
            </a:r>
            <a:endParaRPr lang="en-US" dirty="0"/>
          </a:p>
        </p:txBody>
      </p:sp>
      <p:sp>
        <p:nvSpPr>
          <p:cNvPr id="3" name="Content Placeholder 2"/>
          <p:cNvSpPr>
            <a:spLocks noGrp="1"/>
          </p:cNvSpPr>
          <p:nvPr>
            <p:ph idx="1"/>
          </p:nvPr>
        </p:nvSpPr>
        <p:spPr>
          <a:xfrm>
            <a:off x="457200" y="2514600"/>
            <a:ext cx="8229600" cy="2590800"/>
          </a:xfrm>
        </p:spPr>
        <p:txBody>
          <a:bodyPr/>
          <a:lstStyle/>
          <a:p>
            <a:r>
              <a:rPr lang="en-US" dirty="0">
                <a:hlinkClick r:id="rId2"/>
              </a:rPr>
              <a:t>http://www.ihi.org/education/ihiopenschool/Pages/</a:t>
            </a:r>
            <a:r>
              <a:rPr lang="en-US" dirty="0" smtClean="0">
                <a:hlinkClick r:id="rId2"/>
              </a:rPr>
              <a:t>default.aspx</a:t>
            </a:r>
            <a:endParaRPr lang="en-US" dirty="0" smtClean="0"/>
          </a:p>
          <a:p>
            <a:pPr marL="0" indent="0">
              <a:buNone/>
            </a:pPr>
            <a:endParaRPr lang="en-US" dirty="0" smtClean="0"/>
          </a:p>
          <a:p>
            <a:pPr marL="0" indent="0">
              <a:buNone/>
            </a:pPr>
            <a:endParaRPr lang="en-US" dirty="0" smtClean="0"/>
          </a:p>
          <a:p>
            <a:r>
              <a:rPr lang="en-US" dirty="0">
                <a:hlinkClick r:id="rId3"/>
              </a:rPr>
              <a:t>http://www.uphs.upenn.edu/gme/educ_res/</a:t>
            </a:r>
            <a:r>
              <a:rPr lang="en-US" dirty="0" smtClean="0">
                <a:hlinkClick r:id="rId3"/>
              </a:rPr>
              <a:t>index.html</a:t>
            </a:r>
            <a:endParaRPr lang="en-US" dirty="0" smtClean="0"/>
          </a:p>
          <a:p>
            <a:endParaRPr lang="en-US" dirty="0"/>
          </a:p>
        </p:txBody>
      </p:sp>
      <p:sp>
        <p:nvSpPr>
          <p:cNvPr id="6" name="Footer Placeholder 3"/>
          <p:cNvSpPr>
            <a:spLocks noGrp="1"/>
          </p:cNvSpPr>
          <p:nvPr>
            <p:ph type="ftr" sz="quarter" idx="11"/>
          </p:nvPr>
        </p:nvSpPr>
        <p:spPr>
          <a:xfrm>
            <a:off x="2514600" y="6400800"/>
            <a:ext cx="4038600" cy="304800"/>
          </a:xfrm>
        </p:spPr>
        <p:txBody>
          <a:bodyPr/>
          <a:lstStyle/>
          <a:p>
            <a:r>
              <a:rPr lang="en-US" dirty="0" smtClean="0"/>
              <a:t>Presented by Partners in Medical Education, Inc. 2015</a:t>
            </a:r>
            <a:endParaRPr lang="en-US" dirty="0"/>
          </a:p>
        </p:txBody>
      </p:sp>
      <p:sp>
        <p:nvSpPr>
          <p:cNvPr id="7" name="Slide Number Placeholder 1"/>
          <p:cNvSpPr>
            <a:spLocks noGrp="1"/>
          </p:cNvSpPr>
          <p:nvPr>
            <p:ph type="sldNum" sz="quarter" idx="10"/>
          </p:nvPr>
        </p:nvSpPr>
        <p:spPr>
          <a:xfrm>
            <a:off x="6705600" y="6248400"/>
            <a:ext cx="2133600" cy="457200"/>
          </a:xfrm>
        </p:spPr>
        <p:txBody>
          <a:bodyPr/>
          <a:lstStyle/>
          <a:p>
            <a:fld id="{D2073A0A-C37C-6546-844A-15AEA3E0B35D}" type="slidenum">
              <a:rPr lang="en-US" smtClean="0"/>
              <a:t>42</a:t>
            </a:fld>
            <a:endParaRPr lang="en-US" dirty="0"/>
          </a:p>
        </p:txBody>
      </p:sp>
    </p:spTree>
    <p:extLst>
      <p:ext uri="{BB962C8B-B14F-4D97-AF65-F5344CB8AC3E}">
        <p14:creationId xmlns:p14="http://schemas.microsoft.com/office/powerpoint/2010/main" val="112783889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971800" y="1143000"/>
            <a:ext cx="3048000" cy="1371600"/>
          </a:xfrm>
        </p:spPr>
        <p:txBody>
          <a:bodyPr/>
          <a:lstStyle/>
          <a:p>
            <a:r>
              <a:rPr lang="en-US" b="1" dirty="0" smtClean="0"/>
              <a:t>Questions</a:t>
            </a:r>
            <a:endParaRPr lang="en-US" b="1" dirty="0"/>
          </a:p>
        </p:txBody>
      </p:sp>
      <p:sp>
        <p:nvSpPr>
          <p:cNvPr id="8" name="Footer Placeholder 3"/>
          <p:cNvSpPr>
            <a:spLocks noGrp="1"/>
          </p:cNvSpPr>
          <p:nvPr>
            <p:ph type="ftr" sz="quarter" idx="10"/>
          </p:nvPr>
        </p:nvSpPr>
        <p:spPr/>
        <p:txBody>
          <a:bodyPr/>
          <a:lstStyle/>
          <a:p>
            <a:r>
              <a:rPr lang="en-US" dirty="0" smtClean="0"/>
              <a:t>Presented by Partners in Medical Education, Inc. 2015</a:t>
            </a:r>
            <a:endParaRPr lang="en-US" dirty="0"/>
          </a:p>
        </p:txBody>
      </p:sp>
      <p:sp>
        <p:nvSpPr>
          <p:cNvPr id="7" name="Slide Number Placeholder 1"/>
          <p:cNvSpPr txBox="1">
            <a:spLocks/>
          </p:cNvSpPr>
          <p:nvPr/>
        </p:nvSpPr>
        <p:spPr>
          <a:xfrm>
            <a:off x="6705600" y="6477000"/>
            <a:ext cx="2133600" cy="228600"/>
          </a:xfrm>
          <a:prstGeom prst="rect">
            <a:avLst/>
          </a:prstGeom>
          <a:ln/>
        </p:spPr>
        <p:txBody>
          <a:bodyPr/>
          <a:lstStyle>
            <a:defPPr>
              <a:defRPr lang="en-US"/>
            </a:defPPr>
            <a:lvl1pPr marL="0" algn="ctr" defTabSz="914400" rtl="0" eaLnBrk="1" latinLnBrk="0" hangingPunct="1">
              <a:defRPr sz="1000" b="0" kern="1200">
                <a:solidFill>
                  <a:schemeClr val="tx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2073A0A-C37C-6546-844A-15AEA3E0B35D}" type="slidenum">
              <a:rPr lang="en-US" sz="1200" smtClean="0">
                <a:latin typeface="Arial Black" panose="020B0A04020102020204" pitchFamily="34" charset="0"/>
              </a:rPr>
              <a:pPr algn="r"/>
              <a:t>43</a:t>
            </a:fld>
            <a:endParaRPr lang="en-US" sz="1200" dirty="0">
              <a:latin typeface="Arial Black" panose="020B0A04020102020204" pitchFamily="34" charset="0"/>
            </a:endParaRPr>
          </a:p>
        </p:txBody>
      </p:sp>
      <p:pic>
        <p:nvPicPr>
          <p:cNvPr id="12" name="irc_mi" descr="http://stmary.wcdsb.ca/_images/Question-Man.jpg"/>
          <p:cNvPicPr/>
          <p:nvPr/>
        </p:nvPicPr>
        <p:blipFill>
          <a:blip r:embed="rId2">
            <a:extLst>
              <a:ext uri="{28A0092B-C50C-407E-A947-70E740481C1C}">
                <a14:useLocalDpi xmlns:a14="http://schemas.microsoft.com/office/drawing/2010/main" val="0"/>
              </a:ext>
            </a:extLst>
          </a:blip>
          <a:srcRect/>
          <a:stretch>
            <a:fillRect/>
          </a:stretch>
        </p:blipFill>
        <p:spPr bwMode="auto">
          <a:xfrm>
            <a:off x="3526465" y="3379381"/>
            <a:ext cx="1828800" cy="1524000"/>
          </a:xfrm>
          <a:prstGeom prst="rect">
            <a:avLst/>
          </a:prstGeom>
          <a:noFill/>
          <a:ln>
            <a:noFill/>
          </a:ln>
        </p:spPr>
      </p:pic>
    </p:spTree>
    <p:extLst>
      <p:ext uri="{BB962C8B-B14F-4D97-AF65-F5344CB8AC3E}">
        <p14:creationId xmlns:p14="http://schemas.microsoft.com/office/powerpoint/2010/main" val="370486094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01408567"/>
              </p:ext>
            </p:extLst>
          </p:nvPr>
        </p:nvGraphicFramePr>
        <p:xfrm>
          <a:off x="457200" y="2133600"/>
          <a:ext cx="8229600" cy="2194560"/>
        </p:xfrm>
        <a:graphic>
          <a:graphicData uri="http://schemas.openxmlformats.org/drawingml/2006/table">
            <a:tbl>
              <a:tblPr firstRow="1" bandRow="1">
                <a:tableStyleId>{5C22544A-7EE6-4342-B048-85BDC9FD1C3A}</a:tableStyleId>
              </a:tblPr>
              <a:tblGrid>
                <a:gridCol w="8229600"/>
              </a:tblGrid>
              <a:tr h="370840">
                <a:tc>
                  <a:txBody>
                    <a:bodyPr/>
                    <a:lstStyle/>
                    <a:p>
                      <a:r>
                        <a:rPr lang="en-US" b="0" i="0" dirty="0" smtClean="0">
                          <a:solidFill>
                            <a:schemeClr val="tx1"/>
                          </a:solidFill>
                        </a:rPr>
                        <a:t>How do I get buy-in</a:t>
                      </a:r>
                      <a:r>
                        <a:rPr lang="en-US" b="0" i="0" baseline="0" dirty="0" smtClean="0">
                          <a:solidFill>
                            <a:schemeClr val="tx1"/>
                          </a:solidFill>
                        </a:rPr>
                        <a:t> from administrative leaders at my institution?</a:t>
                      </a:r>
                    </a:p>
                    <a:p>
                      <a:endParaRPr lang="en-US" b="0" i="0" dirty="0">
                        <a:solidFill>
                          <a:schemeClr val="tx1"/>
                        </a:solidFill>
                      </a:endParaRPr>
                    </a:p>
                  </a:txBody>
                  <a:tcPr/>
                </a:tc>
              </a:tr>
              <a:tr h="370840">
                <a:tc>
                  <a:txBody>
                    <a:bodyPr/>
                    <a:lstStyle/>
                    <a:p>
                      <a:r>
                        <a:rPr lang="en-US" dirty="0" smtClean="0"/>
                        <a:t>How</a:t>
                      </a:r>
                      <a:r>
                        <a:rPr lang="en-US" baseline="0" dirty="0" smtClean="0"/>
                        <a:t> can I create continuity in resident engagement in QI and patient safety when my residents rotate at several participating sites?</a:t>
                      </a:r>
                    </a:p>
                    <a:p>
                      <a:endParaRPr lang="en-US" dirty="0"/>
                    </a:p>
                  </a:txBody>
                  <a:tcPr/>
                </a:tc>
              </a:tr>
              <a:tr h="370840">
                <a:tc>
                  <a:txBody>
                    <a:bodyPr/>
                    <a:lstStyle/>
                    <a:p>
                      <a:r>
                        <a:rPr lang="en-US" dirty="0" smtClean="0"/>
                        <a:t>What</a:t>
                      </a:r>
                      <a:r>
                        <a:rPr lang="en-US" baseline="0" dirty="0" smtClean="0"/>
                        <a:t> QI and patient safety activities should my residents be apart of to meet ACGME Requirements?</a:t>
                      </a:r>
                      <a:endParaRPr lang="en-US" dirty="0"/>
                    </a:p>
                  </a:txBody>
                  <a:tcPr/>
                </a:tc>
              </a:tr>
            </a:tbl>
          </a:graphicData>
        </a:graphic>
      </p:graphicFrame>
    </p:spTree>
    <p:extLst>
      <p:ext uri="{BB962C8B-B14F-4D97-AF65-F5344CB8AC3E}">
        <p14:creationId xmlns:p14="http://schemas.microsoft.com/office/powerpoint/2010/main" val="42610037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3"/>
          <p:cNvSpPr txBox="1">
            <a:spLocks noChangeArrowheads="1"/>
          </p:cNvSpPr>
          <p:nvPr/>
        </p:nvSpPr>
        <p:spPr bwMode="auto">
          <a:xfrm>
            <a:off x="304800" y="855663"/>
            <a:ext cx="4319588" cy="5410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spcBef>
                <a:spcPct val="20000"/>
              </a:spcBef>
              <a:buClr>
                <a:schemeClr val="bg2"/>
              </a:buClr>
              <a:buSzPct val="75000"/>
              <a:buFont typeface="Wingdings" pitchFamily="2" charset="2"/>
              <a:buChar char="n"/>
              <a:defRPr sz="2800">
                <a:solidFill>
                  <a:schemeClr val="tx1"/>
                </a:solidFill>
                <a:latin typeface="Lucida Bright" pitchFamily="18" charset="0"/>
                <a:ea typeface="ＭＳ Ｐゴシック" pitchFamily="34" charset="-128"/>
                <a:cs typeface="Lucida Bright" pitchFamily="18" charset="0"/>
              </a:defRPr>
            </a:lvl1pPr>
            <a:lvl2pPr marL="742950" indent="-285750">
              <a:spcBef>
                <a:spcPct val="20000"/>
              </a:spcBef>
              <a:buClr>
                <a:schemeClr val="accent2"/>
              </a:buClr>
              <a:buSzPct val="80000"/>
              <a:buFont typeface="Wingdings" pitchFamily="2" charset="2"/>
              <a:buChar char="¨"/>
              <a:defRPr sz="2400">
                <a:solidFill>
                  <a:schemeClr val="tx1"/>
                </a:solidFill>
                <a:latin typeface="Lucida Bright" pitchFamily="18" charset="0"/>
                <a:ea typeface="ＭＳ Ｐゴシック" pitchFamily="34" charset="-128"/>
              </a:defRPr>
            </a:lvl2pPr>
            <a:lvl3pPr marL="1143000" indent="-228600">
              <a:spcBef>
                <a:spcPct val="20000"/>
              </a:spcBef>
              <a:buClr>
                <a:schemeClr val="bg2"/>
              </a:buClr>
              <a:buSzPct val="65000"/>
              <a:buFont typeface="Wingdings" pitchFamily="2" charset="2"/>
              <a:buChar char="n"/>
              <a:defRPr sz="2000">
                <a:solidFill>
                  <a:schemeClr val="tx1"/>
                </a:solidFill>
                <a:latin typeface="Lucida Bright" pitchFamily="18" charset="0"/>
                <a:ea typeface="ＭＳ Ｐゴシック" pitchFamily="34" charset="-128"/>
              </a:defRPr>
            </a:lvl3pPr>
            <a:lvl4pPr marL="1600200" indent="-228600">
              <a:spcBef>
                <a:spcPct val="20000"/>
              </a:spcBef>
              <a:buClr>
                <a:schemeClr val="accent2"/>
              </a:buClr>
              <a:buSzPct val="70000"/>
              <a:buFont typeface="Wingdings" pitchFamily="2" charset="2"/>
              <a:buChar char="¨"/>
              <a:defRPr>
                <a:solidFill>
                  <a:schemeClr val="tx1"/>
                </a:solidFill>
                <a:latin typeface="Lucida Bright" pitchFamily="18" charset="0"/>
                <a:ea typeface="ＭＳ Ｐゴシック" pitchFamily="34" charset="-128"/>
              </a:defRPr>
            </a:lvl4pPr>
            <a:lvl5pPr marL="2057400" indent="-228600">
              <a:spcBef>
                <a:spcPct val="20000"/>
              </a:spcBef>
              <a:buClr>
                <a:schemeClr val="bg2"/>
              </a:buClr>
              <a:buFont typeface="Wingdings" pitchFamily="2" charset="2"/>
              <a:buChar char="§"/>
              <a:defRPr sz="1600">
                <a:solidFill>
                  <a:schemeClr val="tx1"/>
                </a:solidFill>
                <a:latin typeface="Lucida Bright" pitchFamily="18" charset="0"/>
                <a:ea typeface="ＭＳ Ｐゴシック" pitchFamily="34" charset="-128"/>
              </a:defRPr>
            </a:lvl5pPr>
            <a:lvl6pPr marL="2514600" indent="-228600" eaLnBrk="0" fontAlgn="base" hangingPunct="0">
              <a:spcBef>
                <a:spcPct val="20000"/>
              </a:spcBef>
              <a:spcAft>
                <a:spcPct val="0"/>
              </a:spcAft>
              <a:buClr>
                <a:schemeClr val="bg2"/>
              </a:buClr>
              <a:buFont typeface="Wingdings" pitchFamily="2" charset="2"/>
              <a:buChar char="§"/>
              <a:defRPr sz="1600">
                <a:solidFill>
                  <a:schemeClr val="tx1"/>
                </a:solidFill>
                <a:latin typeface="Lucida Bright" pitchFamily="18" charset="0"/>
                <a:ea typeface="ＭＳ Ｐゴシック" pitchFamily="34" charset="-128"/>
              </a:defRPr>
            </a:lvl6pPr>
            <a:lvl7pPr marL="2971800" indent="-228600" eaLnBrk="0" fontAlgn="base" hangingPunct="0">
              <a:spcBef>
                <a:spcPct val="20000"/>
              </a:spcBef>
              <a:spcAft>
                <a:spcPct val="0"/>
              </a:spcAft>
              <a:buClr>
                <a:schemeClr val="bg2"/>
              </a:buClr>
              <a:buFont typeface="Wingdings" pitchFamily="2" charset="2"/>
              <a:buChar char="§"/>
              <a:defRPr sz="1600">
                <a:solidFill>
                  <a:schemeClr val="tx1"/>
                </a:solidFill>
                <a:latin typeface="Lucida Bright" pitchFamily="18" charset="0"/>
                <a:ea typeface="ＭＳ Ｐゴシック" pitchFamily="34" charset="-128"/>
              </a:defRPr>
            </a:lvl7pPr>
            <a:lvl8pPr marL="3429000" indent="-228600" eaLnBrk="0" fontAlgn="base" hangingPunct="0">
              <a:spcBef>
                <a:spcPct val="20000"/>
              </a:spcBef>
              <a:spcAft>
                <a:spcPct val="0"/>
              </a:spcAft>
              <a:buClr>
                <a:schemeClr val="bg2"/>
              </a:buClr>
              <a:buFont typeface="Wingdings" pitchFamily="2" charset="2"/>
              <a:buChar char="§"/>
              <a:defRPr sz="1600">
                <a:solidFill>
                  <a:schemeClr val="tx1"/>
                </a:solidFill>
                <a:latin typeface="Lucida Bright" pitchFamily="18" charset="0"/>
                <a:ea typeface="ＭＳ Ｐゴシック" pitchFamily="34" charset="-128"/>
              </a:defRPr>
            </a:lvl8pPr>
            <a:lvl9pPr marL="3886200" indent="-228600" eaLnBrk="0" fontAlgn="base" hangingPunct="0">
              <a:spcBef>
                <a:spcPct val="20000"/>
              </a:spcBef>
              <a:spcAft>
                <a:spcPct val="0"/>
              </a:spcAft>
              <a:buClr>
                <a:schemeClr val="bg2"/>
              </a:buClr>
              <a:buFont typeface="Wingdings" pitchFamily="2" charset="2"/>
              <a:buChar char="§"/>
              <a:defRPr sz="1600">
                <a:solidFill>
                  <a:schemeClr val="tx1"/>
                </a:solidFill>
                <a:latin typeface="Lucida Bright" pitchFamily="18" charset="0"/>
                <a:ea typeface="ＭＳ Ｐゴシック" pitchFamily="34" charset="-128"/>
              </a:defRPr>
            </a:lvl9pPr>
          </a:lstStyle>
          <a:p>
            <a:pPr algn="ctr" eaLnBrk="1" hangingPunct="1">
              <a:lnSpc>
                <a:spcPct val="80000"/>
              </a:lnSpc>
              <a:buFont typeface="Wingdings" pitchFamily="2" charset="2"/>
              <a:buNone/>
            </a:pPr>
            <a:r>
              <a:rPr lang="en-US" altLang="en-US" sz="1800" i="1" dirty="0">
                <a:latin typeface="Arial" charset="0"/>
                <a:cs typeface="Arial" charset="0"/>
              </a:rPr>
              <a:t> </a:t>
            </a:r>
          </a:p>
          <a:p>
            <a:pPr algn="ctr" eaLnBrk="1" hangingPunct="1">
              <a:lnSpc>
                <a:spcPct val="80000"/>
              </a:lnSpc>
              <a:buFont typeface="Wingdings" pitchFamily="2" charset="2"/>
              <a:buNone/>
            </a:pPr>
            <a:r>
              <a:rPr lang="en-US" altLang="en-US" sz="1800" dirty="0">
                <a:solidFill>
                  <a:srgbClr val="00A600"/>
                </a:solidFill>
                <a:latin typeface="Arial" charset="0"/>
                <a:cs typeface="Arial" charset="0"/>
              </a:rPr>
              <a:t>  </a:t>
            </a:r>
            <a:r>
              <a:rPr lang="en-US" altLang="en-US" sz="1800" b="1" dirty="0">
                <a:solidFill>
                  <a:srgbClr val="00A600"/>
                </a:solidFill>
                <a:latin typeface="Arial" charset="0"/>
                <a:cs typeface="Arial" charset="0"/>
              </a:rPr>
              <a:t>Upcoming Live Webinars</a:t>
            </a:r>
            <a:endParaRPr lang="en-US" altLang="en-US" sz="1600" b="1" dirty="0">
              <a:solidFill>
                <a:srgbClr val="00A600"/>
              </a:solidFill>
              <a:latin typeface="Arial" charset="0"/>
              <a:cs typeface="Arial" charset="0"/>
            </a:endParaRPr>
          </a:p>
          <a:p>
            <a:pPr algn="ctr">
              <a:lnSpc>
                <a:spcPct val="80000"/>
              </a:lnSpc>
              <a:buFontTx/>
              <a:buNone/>
            </a:pPr>
            <a:endParaRPr lang="en-US" altLang="en-US" sz="1200" b="0" dirty="0">
              <a:latin typeface="Arial" charset="0"/>
              <a:cs typeface="Arial" charset="0"/>
            </a:endParaRPr>
          </a:p>
          <a:p>
            <a:pPr algn="ctr">
              <a:lnSpc>
                <a:spcPct val="80000"/>
              </a:lnSpc>
              <a:buFont typeface="Wingdings" pitchFamily="2" charset="2"/>
              <a:buNone/>
            </a:pPr>
            <a:endParaRPr lang="en-US" altLang="en-US" sz="1200" b="0" dirty="0">
              <a:latin typeface="Arial" charset="0"/>
              <a:cs typeface="Arial" charset="0"/>
            </a:endParaRPr>
          </a:p>
          <a:p>
            <a:pPr algn="ctr">
              <a:spcBef>
                <a:spcPct val="0"/>
              </a:spcBef>
              <a:buClrTx/>
              <a:buSzTx/>
              <a:buFontTx/>
              <a:buNone/>
            </a:pPr>
            <a:endParaRPr lang="en-US" altLang="en-US" sz="1400" dirty="0" smtClean="0">
              <a:latin typeface="Arial" charset="0"/>
              <a:cs typeface="Arial" charset="0"/>
            </a:endParaRPr>
          </a:p>
          <a:p>
            <a:pPr algn="ctr">
              <a:spcBef>
                <a:spcPct val="0"/>
              </a:spcBef>
              <a:buClrTx/>
              <a:buSzTx/>
              <a:buFontTx/>
              <a:buNone/>
            </a:pPr>
            <a:r>
              <a:rPr lang="en-US" altLang="en-US" sz="1400" b="1" dirty="0" smtClean="0">
                <a:latin typeface="Arial" charset="0"/>
                <a:cs typeface="Arial" charset="0"/>
              </a:rPr>
              <a:t>Meet </a:t>
            </a:r>
            <a:r>
              <a:rPr lang="en-US" altLang="en-US" sz="1400" b="1" dirty="0">
                <a:latin typeface="Arial" charset="0"/>
                <a:cs typeface="Arial" charset="0"/>
              </a:rPr>
              <a:t>the Experts – Fall Freebie</a:t>
            </a:r>
          </a:p>
          <a:p>
            <a:pPr algn="ctr">
              <a:lnSpc>
                <a:spcPct val="80000"/>
              </a:lnSpc>
              <a:buFont typeface="Wingdings" pitchFamily="2" charset="2"/>
              <a:buNone/>
            </a:pPr>
            <a:r>
              <a:rPr lang="en-US" altLang="en-US" sz="1200" b="0" dirty="0">
                <a:latin typeface="Arial" charset="0"/>
                <a:cs typeface="Arial" charset="0"/>
              </a:rPr>
              <a:t>Thursday, November 5, 2015</a:t>
            </a:r>
          </a:p>
          <a:p>
            <a:pPr algn="ctr">
              <a:lnSpc>
                <a:spcPct val="80000"/>
              </a:lnSpc>
              <a:buFont typeface="Wingdings" pitchFamily="2" charset="2"/>
              <a:buNone/>
            </a:pPr>
            <a:r>
              <a:rPr lang="en-US" altLang="en-US" sz="1200" b="0" dirty="0">
                <a:latin typeface="Arial" charset="0"/>
                <a:cs typeface="Arial" charset="0"/>
              </a:rPr>
              <a:t>12:00pm – 1:00pm EST</a:t>
            </a:r>
          </a:p>
          <a:p>
            <a:pPr algn="ctr">
              <a:lnSpc>
                <a:spcPct val="80000"/>
              </a:lnSpc>
              <a:buFont typeface="Wingdings" pitchFamily="2" charset="2"/>
              <a:buNone/>
            </a:pPr>
            <a:endParaRPr lang="en-US" altLang="en-US" sz="1200" b="0" dirty="0" smtClean="0">
              <a:latin typeface="Arial" charset="0"/>
              <a:cs typeface="Arial" charset="0"/>
            </a:endParaRPr>
          </a:p>
          <a:p>
            <a:pPr algn="ctr">
              <a:lnSpc>
                <a:spcPct val="80000"/>
              </a:lnSpc>
              <a:buFont typeface="Wingdings" pitchFamily="2" charset="2"/>
              <a:buNone/>
            </a:pPr>
            <a:endParaRPr lang="en-US" altLang="en-US" sz="1200" b="0" dirty="0">
              <a:latin typeface="Arial" charset="0"/>
              <a:cs typeface="Arial" charset="0"/>
            </a:endParaRPr>
          </a:p>
          <a:p>
            <a:pPr algn="ctr">
              <a:spcBef>
                <a:spcPct val="0"/>
              </a:spcBef>
              <a:buClrTx/>
              <a:buSzTx/>
              <a:buFontTx/>
              <a:buNone/>
            </a:pPr>
            <a:r>
              <a:rPr lang="en-US" altLang="en-US" sz="1400" b="1" dirty="0">
                <a:latin typeface="Arial" charset="0"/>
                <a:cs typeface="Arial" charset="0"/>
              </a:rPr>
              <a:t>Evaluations to Support </a:t>
            </a:r>
          </a:p>
          <a:p>
            <a:pPr algn="ctr">
              <a:spcBef>
                <a:spcPct val="0"/>
              </a:spcBef>
              <a:buClrTx/>
              <a:buSzTx/>
              <a:buFontTx/>
              <a:buNone/>
            </a:pPr>
            <a:r>
              <a:rPr lang="en-US" altLang="en-US" sz="1400" b="1" dirty="0">
                <a:latin typeface="Arial" charset="0"/>
                <a:cs typeface="Arial" charset="0"/>
              </a:rPr>
              <a:t>Milestone Assessments</a:t>
            </a:r>
          </a:p>
          <a:p>
            <a:pPr algn="ctr">
              <a:lnSpc>
                <a:spcPct val="80000"/>
              </a:lnSpc>
              <a:buFontTx/>
              <a:buNone/>
            </a:pPr>
            <a:r>
              <a:rPr lang="en-US" altLang="en-US" sz="1200" b="0" dirty="0">
                <a:latin typeface="Arial" charset="0"/>
                <a:cs typeface="Arial" charset="0"/>
              </a:rPr>
              <a:t>Thursday, November 19, 2015</a:t>
            </a:r>
          </a:p>
          <a:p>
            <a:pPr algn="ctr">
              <a:lnSpc>
                <a:spcPct val="80000"/>
              </a:lnSpc>
              <a:buFontTx/>
              <a:buNone/>
            </a:pPr>
            <a:r>
              <a:rPr lang="en-US" altLang="en-US" sz="1200" b="0" dirty="0">
                <a:latin typeface="Arial" charset="0"/>
                <a:cs typeface="Arial" charset="0"/>
              </a:rPr>
              <a:t>12:00pm – </a:t>
            </a:r>
            <a:r>
              <a:rPr lang="en-US" altLang="en-US" sz="1200" b="0" dirty="0" smtClean="0">
                <a:latin typeface="Arial" charset="0"/>
                <a:cs typeface="Arial" charset="0"/>
              </a:rPr>
              <a:t>1:30pm </a:t>
            </a:r>
            <a:r>
              <a:rPr lang="en-US" altLang="en-US" sz="1200" b="0" dirty="0">
                <a:latin typeface="Arial" charset="0"/>
                <a:cs typeface="Arial" charset="0"/>
              </a:rPr>
              <a:t>EST</a:t>
            </a:r>
          </a:p>
          <a:p>
            <a:pPr algn="ctr" eaLnBrk="1" hangingPunct="1">
              <a:lnSpc>
                <a:spcPct val="80000"/>
              </a:lnSpc>
              <a:buFont typeface="Wingdings" pitchFamily="2" charset="2"/>
              <a:buNone/>
            </a:pPr>
            <a:endParaRPr lang="en-US" altLang="en-US" sz="1400" dirty="0" smtClean="0">
              <a:solidFill>
                <a:srgbClr val="FF0000"/>
              </a:solidFill>
              <a:latin typeface="Arial" charset="0"/>
              <a:cs typeface="Arial" charset="0"/>
            </a:endParaRPr>
          </a:p>
          <a:p>
            <a:pPr algn="ctr" eaLnBrk="1" hangingPunct="1">
              <a:lnSpc>
                <a:spcPct val="80000"/>
              </a:lnSpc>
              <a:buFont typeface="Wingdings" pitchFamily="2" charset="2"/>
              <a:buNone/>
            </a:pPr>
            <a:endParaRPr lang="en-US" altLang="en-US" sz="1400" dirty="0">
              <a:solidFill>
                <a:srgbClr val="FF0000"/>
              </a:solidFill>
              <a:latin typeface="Arial" charset="0"/>
              <a:cs typeface="Arial" charset="0"/>
            </a:endParaRPr>
          </a:p>
          <a:p>
            <a:pPr algn="ctr">
              <a:spcBef>
                <a:spcPct val="0"/>
              </a:spcBef>
              <a:buClrTx/>
              <a:buSzTx/>
              <a:buFontTx/>
              <a:buNone/>
            </a:pPr>
            <a:r>
              <a:rPr lang="en-US" altLang="en-US" sz="1400" b="1" dirty="0">
                <a:latin typeface="Arial" charset="0"/>
                <a:cs typeface="Arial" charset="0"/>
              </a:rPr>
              <a:t>PC Series</a:t>
            </a:r>
          </a:p>
          <a:p>
            <a:pPr algn="ctr">
              <a:lnSpc>
                <a:spcPct val="80000"/>
              </a:lnSpc>
              <a:buFontTx/>
              <a:buNone/>
            </a:pPr>
            <a:r>
              <a:rPr lang="en-US" altLang="en-US" sz="1200" b="0" dirty="0">
                <a:latin typeface="Arial" charset="0"/>
                <a:cs typeface="Arial" charset="0"/>
              </a:rPr>
              <a:t>Thursday, December 10, 2015</a:t>
            </a:r>
          </a:p>
          <a:p>
            <a:pPr algn="ctr">
              <a:lnSpc>
                <a:spcPct val="80000"/>
              </a:lnSpc>
              <a:buFontTx/>
              <a:buNone/>
            </a:pPr>
            <a:r>
              <a:rPr lang="en-US" altLang="en-US" sz="1200" b="0" dirty="0">
                <a:latin typeface="Arial" charset="0"/>
                <a:cs typeface="Arial" charset="0"/>
              </a:rPr>
              <a:t>12:00pm – </a:t>
            </a:r>
            <a:r>
              <a:rPr lang="en-US" altLang="en-US" sz="1200" b="0" dirty="0" smtClean="0">
                <a:latin typeface="Arial" charset="0"/>
                <a:cs typeface="Arial" charset="0"/>
              </a:rPr>
              <a:t>1:30pm EST</a:t>
            </a:r>
          </a:p>
          <a:p>
            <a:pPr algn="ctr">
              <a:lnSpc>
                <a:spcPct val="80000"/>
              </a:lnSpc>
              <a:buFontTx/>
              <a:buNone/>
            </a:pPr>
            <a:endParaRPr lang="en-US" altLang="en-US" sz="1200" dirty="0">
              <a:latin typeface="Arial" charset="0"/>
              <a:cs typeface="Arial" charset="0"/>
            </a:endParaRPr>
          </a:p>
          <a:p>
            <a:pPr algn="ctr" eaLnBrk="1" hangingPunct="1">
              <a:lnSpc>
                <a:spcPct val="80000"/>
              </a:lnSpc>
              <a:buFont typeface="Wingdings" pitchFamily="2" charset="2"/>
              <a:buNone/>
            </a:pPr>
            <a:endParaRPr lang="en-US" altLang="en-US" sz="1600" dirty="0" smtClean="0">
              <a:solidFill>
                <a:srgbClr val="FF0000"/>
              </a:solidFill>
              <a:latin typeface="Arial" charset="0"/>
              <a:cs typeface="Arial" charset="0"/>
            </a:endParaRPr>
          </a:p>
          <a:p>
            <a:pPr algn="ctr" eaLnBrk="1" hangingPunct="1">
              <a:lnSpc>
                <a:spcPct val="80000"/>
              </a:lnSpc>
              <a:buFont typeface="Wingdings" pitchFamily="2" charset="2"/>
              <a:buNone/>
            </a:pPr>
            <a:endParaRPr lang="en-US" altLang="en-US" sz="1600" dirty="0">
              <a:solidFill>
                <a:srgbClr val="FF0000"/>
              </a:solidFill>
              <a:latin typeface="Arial" charset="0"/>
              <a:cs typeface="Arial" charset="0"/>
            </a:endParaRPr>
          </a:p>
          <a:p>
            <a:pPr algn="ctr">
              <a:lnSpc>
                <a:spcPct val="80000"/>
              </a:lnSpc>
              <a:buFont typeface="Wingdings" pitchFamily="2" charset="2"/>
              <a:buNone/>
            </a:pPr>
            <a:endParaRPr lang="en-US" altLang="en-US" sz="1500" dirty="0">
              <a:latin typeface="Arial" charset="0"/>
              <a:cs typeface="Arial" charset="0"/>
            </a:endParaRPr>
          </a:p>
          <a:p>
            <a:pPr algn="ctr">
              <a:lnSpc>
                <a:spcPct val="80000"/>
              </a:lnSpc>
              <a:buFont typeface="Wingdings" pitchFamily="2" charset="2"/>
              <a:buNone/>
            </a:pPr>
            <a:r>
              <a:rPr lang="en-US" altLang="en-US" sz="1500" dirty="0">
                <a:latin typeface="Arial" charset="0"/>
                <a:cs typeface="Arial" charset="0"/>
              </a:rPr>
              <a:t>www.PartnersInMedEd.com</a:t>
            </a:r>
            <a:endParaRPr lang="en-US" altLang="en-US" sz="1600" dirty="0">
              <a:latin typeface="Arial" charset="0"/>
              <a:cs typeface="Arial" charset="0"/>
            </a:endParaRPr>
          </a:p>
        </p:txBody>
      </p:sp>
      <p:sp>
        <p:nvSpPr>
          <p:cNvPr id="61442" name="Rectangle 3"/>
          <p:cNvSpPr txBox="1">
            <a:spLocks noChangeArrowheads="1"/>
          </p:cNvSpPr>
          <p:nvPr/>
        </p:nvSpPr>
        <p:spPr bwMode="auto">
          <a:xfrm>
            <a:off x="4953000" y="828675"/>
            <a:ext cx="4038600" cy="4649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spcBef>
                <a:spcPct val="20000"/>
              </a:spcBef>
              <a:buClr>
                <a:schemeClr val="bg2"/>
              </a:buClr>
              <a:buSzPct val="75000"/>
              <a:buFont typeface="Wingdings" pitchFamily="2" charset="2"/>
              <a:buChar char="n"/>
              <a:defRPr sz="2800">
                <a:solidFill>
                  <a:schemeClr val="tx1"/>
                </a:solidFill>
                <a:latin typeface="Lucida Bright" pitchFamily="18" charset="0"/>
                <a:ea typeface="ＭＳ Ｐゴシック" pitchFamily="34" charset="-128"/>
                <a:cs typeface="Lucida Bright" pitchFamily="18" charset="0"/>
              </a:defRPr>
            </a:lvl1pPr>
            <a:lvl2pPr marL="742950" indent="-285750">
              <a:spcBef>
                <a:spcPct val="20000"/>
              </a:spcBef>
              <a:buClr>
                <a:schemeClr val="accent2"/>
              </a:buClr>
              <a:buSzPct val="80000"/>
              <a:buFont typeface="Wingdings" pitchFamily="2" charset="2"/>
              <a:buChar char="¨"/>
              <a:defRPr sz="2400">
                <a:solidFill>
                  <a:schemeClr val="tx1"/>
                </a:solidFill>
                <a:latin typeface="Lucida Bright" pitchFamily="18" charset="0"/>
                <a:ea typeface="ＭＳ Ｐゴシック" pitchFamily="34" charset="-128"/>
              </a:defRPr>
            </a:lvl2pPr>
            <a:lvl3pPr marL="1143000" indent="-228600">
              <a:spcBef>
                <a:spcPct val="20000"/>
              </a:spcBef>
              <a:buClr>
                <a:schemeClr val="bg2"/>
              </a:buClr>
              <a:buSzPct val="65000"/>
              <a:buFont typeface="Wingdings" pitchFamily="2" charset="2"/>
              <a:buChar char="n"/>
              <a:defRPr sz="2000">
                <a:solidFill>
                  <a:schemeClr val="tx1"/>
                </a:solidFill>
                <a:latin typeface="Lucida Bright" pitchFamily="18" charset="0"/>
                <a:ea typeface="ＭＳ Ｐゴシック" pitchFamily="34" charset="-128"/>
              </a:defRPr>
            </a:lvl3pPr>
            <a:lvl4pPr marL="1600200" indent="-228600">
              <a:spcBef>
                <a:spcPct val="20000"/>
              </a:spcBef>
              <a:buClr>
                <a:schemeClr val="accent2"/>
              </a:buClr>
              <a:buSzPct val="70000"/>
              <a:buFont typeface="Wingdings" pitchFamily="2" charset="2"/>
              <a:buChar char="¨"/>
              <a:defRPr>
                <a:solidFill>
                  <a:schemeClr val="tx1"/>
                </a:solidFill>
                <a:latin typeface="Lucida Bright" pitchFamily="18" charset="0"/>
                <a:ea typeface="ＭＳ Ｐゴシック" pitchFamily="34" charset="-128"/>
              </a:defRPr>
            </a:lvl4pPr>
            <a:lvl5pPr marL="2057400" indent="-228600">
              <a:spcBef>
                <a:spcPct val="20000"/>
              </a:spcBef>
              <a:buClr>
                <a:schemeClr val="bg2"/>
              </a:buClr>
              <a:buFont typeface="Wingdings" pitchFamily="2" charset="2"/>
              <a:buChar char="§"/>
              <a:defRPr sz="1600">
                <a:solidFill>
                  <a:schemeClr val="tx1"/>
                </a:solidFill>
                <a:latin typeface="Lucida Bright" pitchFamily="18" charset="0"/>
                <a:ea typeface="ＭＳ Ｐゴシック" pitchFamily="34" charset="-128"/>
              </a:defRPr>
            </a:lvl5pPr>
            <a:lvl6pPr marL="2514600" indent="-228600" eaLnBrk="0" fontAlgn="base" hangingPunct="0">
              <a:spcBef>
                <a:spcPct val="20000"/>
              </a:spcBef>
              <a:spcAft>
                <a:spcPct val="0"/>
              </a:spcAft>
              <a:buClr>
                <a:schemeClr val="bg2"/>
              </a:buClr>
              <a:buFont typeface="Wingdings" pitchFamily="2" charset="2"/>
              <a:buChar char="§"/>
              <a:defRPr sz="1600">
                <a:solidFill>
                  <a:schemeClr val="tx1"/>
                </a:solidFill>
                <a:latin typeface="Lucida Bright" pitchFamily="18" charset="0"/>
                <a:ea typeface="ＭＳ Ｐゴシック" pitchFamily="34" charset="-128"/>
              </a:defRPr>
            </a:lvl6pPr>
            <a:lvl7pPr marL="2971800" indent="-228600" eaLnBrk="0" fontAlgn="base" hangingPunct="0">
              <a:spcBef>
                <a:spcPct val="20000"/>
              </a:spcBef>
              <a:spcAft>
                <a:spcPct val="0"/>
              </a:spcAft>
              <a:buClr>
                <a:schemeClr val="bg2"/>
              </a:buClr>
              <a:buFont typeface="Wingdings" pitchFamily="2" charset="2"/>
              <a:buChar char="§"/>
              <a:defRPr sz="1600">
                <a:solidFill>
                  <a:schemeClr val="tx1"/>
                </a:solidFill>
                <a:latin typeface="Lucida Bright" pitchFamily="18" charset="0"/>
                <a:ea typeface="ＭＳ Ｐゴシック" pitchFamily="34" charset="-128"/>
              </a:defRPr>
            </a:lvl7pPr>
            <a:lvl8pPr marL="3429000" indent="-228600" eaLnBrk="0" fontAlgn="base" hangingPunct="0">
              <a:spcBef>
                <a:spcPct val="20000"/>
              </a:spcBef>
              <a:spcAft>
                <a:spcPct val="0"/>
              </a:spcAft>
              <a:buClr>
                <a:schemeClr val="bg2"/>
              </a:buClr>
              <a:buFont typeface="Wingdings" pitchFamily="2" charset="2"/>
              <a:buChar char="§"/>
              <a:defRPr sz="1600">
                <a:solidFill>
                  <a:schemeClr val="tx1"/>
                </a:solidFill>
                <a:latin typeface="Lucida Bright" pitchFamily="18" charset="0"/>
                <a:ea typeface="ＭＳ Ｐゴシック" pitchFamily="34" charset="-128"/>
              </a:defRPr>
            </a:lvl8pPr>
            <a:lvl9pPr marL="3886200" indent="-228600" eaLnBrk="0" fontAlgn="base" hangingPunct="0">
              <a:spcBef>
                <a:spcPct val="20000"/>
              </a:spcBef>
              <a:spcAft>
                <a:spcPct val="0"/>
              </a:spcAft>
              <a:buClr>
                <a:schemeClr val="bg2"/>
              </a:buClr>
              <a:buFont typeface="Wingdings" pitchFamily="2" charset="2"/>
              <a:buChar char="§"/>
              <a:defRPr sz="1600">
                <a:solidFill>
                  <a:schemeClr val="tx1"/>
                </a:solidFill>
                <a:latin typeface="Lucida Bright" pitchFamily="18" charset="0"/>
                <a:ea typeface="ＭＳ Ｐゴシック" pitchFamily="34" charset="-128"/>
              </a:defRPr>
            </a:lvl9pPr>
          </a:lstStyle>
          <a:p>
            <a:pPr algn="ctr" eaLnBrk="1" hangingPunct="1">
              <a:lnSpc>
                <a:spcPct val="80000"/>
              </a:lnSpc>
              <a:buFont typeface="Wingdings" pitchFamily="2" charset="2"/>
              <a:buNone/>
            </a:pPr>
            <a:endParaRPr lang="en-US" altLang="en-US" sz="1800" i="1" dirty="0">
              <a:latin typeface="Arial" charset="0"/>
              <a:cs typeface="Arial" charset="0"/>
            </a:endParaRPr>
          </a:p>
          <a:p>
            <a:pPr algn="ctr" eaLnBrk="1" hangingPunct="1">
              <a:lnSpc>
                <a:spcPct val="80000"/>
              </a:lnSpc>
              <a:buFont typeface="Wingdings" pitchFamily="2" charset="2"/>
              <a:buNone/>
            </a:pPr>
            <a:r>
              <a:rPr lang="en-US" altLang="en-US" sz="1800" i="1" dirty="0">
                <a:latin typeface="Arial" charset="0"/>
                <a:cs typeface="Arial" charset="0"/>
              </a:rPr>
              <a:t>   </a:t>
            </a:r>
            <a:r>
              <a:rPr lang="en-US" altLang="en-US" sz="1800" b="1" dirty="0">
                <a:solidFill>
                  <a:srgbClr val="00A600"/>
                </a:solidFill>
                <a:latin typeface="Arial" charset="0"/>
                <a:cs typeface="Arial" charset="0"/>
              </a:rPr>
              <a:t>On-Demand Webinars</a:t>
            </a:r>
            <a:r>
              <a:rPr lang="en-US" altLang="en-US" sz="1800" dirty="0">
                <a:solidFill>
                  <a:srgbClr val="00A600"/>
                </a:solidFill>
                <a:latin typeface="Arial" charset="0"/>
                <a:cs typeface="Arial" charset="0"/>
              </a:rPr>
              <a:t/>
            </a:r>
            <a:br>
              <a:rPr lang="en-US" altLang="en-US" sz="1800" dirty="0">
                <a:solidFill>
                  <a:srgbClr val="00A600"/>
                </a:solidFill>
                <a:latin typeface="Arial" charset="0"/>
                <a:cs typeface="Arial" charset="0"/>
              </a:rPr>
            </a:br>
            <a:endParaRPr lang="en-US" altLang="en-US" sz="1600" dirty="0">
              <a:solidFill>
                <a:srgbClr val="00A600"/>
              </a:solidFill>
              <a:latin typeface="Arial" charset="0"/>
              <a:cs typeface="Arial" charset="0"/>
            </a:endParaRPr>
          </a:p>
          <a:p>
            <a:pPr algn="ctr" eaLnBrk="1" hangingPunct="1">
              <a:lnSpc>
                <a:spcPct val="80000"/>
              </a:lnSpc>
              <a:buFont typeface="Wingdings" pitchFamily="2" charset="2"/>
              <a:buNone/>
            </a:pPr>
            <a:endParaRPr lang="en-US" altLang="en-US" sz="1400" dirty="0">
              <a:latin typeface="Arial" charset="0"/>
              <a:cs typeface="Arial" charset="0"/>
            </a:endParaRPr>
          </a:p>
          <a:p>
            <a:pPr algn="ctr" eaLnBrk="1" hangingPunct="1">
              <a:lnSpc>
                <a:spcPct val="80000"/>
              </a:lnSpc>
              <a:buFont typeface="Wingdings" pitchFamily="2" charset="2"/>
              <a:buNone/>
            </a:pPr>
            <a:r>
              <a:rPr lang="en-US" altLang="en-US" sz="1500" dirty="0">
                <a:latin typeface="Arial" charset="0"/>
                <a:cs typeface="Arial" charset="0"/>
              </a:rPr>
              <a:t>Self-Study Visits</a:t>
            </a:r>
          </a:p>
          <a:p>
            <a:pPr algn="ctr" eaLnBrk="1" hangingPunct="1">
              <a:lnSpc>
                <a:spcPct val="80000"/>
              </a:lnSpc>
              <a:buFont typeface="Wingdings" pitchFamily="2" charset="2"/>
              <a:buNone/>
            </a:pPr>
            <a:endParaRPr lang="en-US" altLang="en-US" sz="1500" dirty="0">
              <a:latin typeface="Arial" charset="0"/>
              <a:cs typeface="Arial" charset="0"/>
            </a:endParaRPr>
          </a:p>
          <a:p>
            <a:pPr algn="ctr" eaLnBrk="1" hangingPunct="1">
              <a:lnSpc>
                <a:spcPct val="80000"/>
              </a:lnSpc>
              <a:buFont typeface="Wingdings" pitchFamily="2" charset="2"/>
              <a:buNone/>
            </a:pPr>
            <a:r>
              <a:rPr lang="en-US" altLang="en-US" sz="1500" dirty="0">
                <a:latin typeface="Arial" charset="0"/>
                <a:cs typeface="Arial" charset="0"/>
              </a:rPr>
              <a:t>Introduction to GME for </a:t>
            </a:r>
          </a:p>
          <a:p>
            <a:pPr algn="ctr" eaLnBrk="1" hangingPunct="1">
              <a:lnSpc>
                <a:spcPct val="80000"/>
              </a:lnSpc>
              <a:buFont typeface="Wingdings" pitchFamily="2" charset="2"/>
              <a:buNone/>
            </a:pPr>
            <a:r>
              <a:rPr lang="en-US" altLang="en-US" sz="1500" dirty="0">
                <a:latin typeface="Arial" charset="0"/>
                <a:cs typeface="Arial" charset="0"/>
              </a:rPr>
              <a:t>New Program Coordinators</a:t>
            </a:r>
          </a:p>
          <a:p>
            <a:pPr algn="ctr" eaLnBrk="1" hangingPunct="1">
              <a:lnSpc>
                <a:spcPct val="80000"/>
              </a:lnSpc>
              <a:buFont typeface="Wingdings" pitchFamily="2" charset="2"/>
              <a:buNone/>
            </a:pPr>
            <a:endParaRPr lang="en-US" altLang="en-US" sz="1500" dirty="0">
              <a:latin typeface="Arial" charset="0"/>
              <a:cs typeface="Arial" charset="0"/>
            </a:endParaRPr>
          </a:p>
          <a:p>
            <a:pPr algn="ctr" eaLnBrk="1" hangingPunct="1">
              <a:lnSpc>
                <a:spcPct val="80000"/>
              </a:lnSpc>
              <a:buFont typeface="Wingdings" pitchFamily="2" charset="2"/>
              <a:buNone/>
            </a:pPr>
            <a:r>
              <a:rPr lang="en-US" altLang="en-US" sz="1500" dirty="0">
                <a:latin typeface="Arial" charset="0"/>
                <a:cs typeface="Arial" charset="0"/>
              </a:rPr>
              <a:t>Milestones &amp; CCCs</a:t>
            </a:r>
          </a:p>
          <a:p>
            <a:pPr algn="ctr" eaLnBrk="1" hangingPunct="1">
              <a:lnSpc>
                <a:spcPct val="80000"/>
              </a:lnSpc>
              <a:buFont typeface="Wingdings" pitchFamily="2" charset="2"/>
              <a:buNone/>
            </a:pPr>
            <a:endParaRPr lang="en-US" altLang="en-US" sz="1500" dirty="0">
              <a:latin typeface="Arial" charset="0"/>
              <a:cs typeface="Arial" charset="0"/>
            </a:endParaRPr>
          </a:p>
          <a:p>
            <a:pPr algn="ctr" eaLnBrk="1" hangingPunct="1">
              <a:lnSpc>
                <a:spcPct val="80000"/>
              </a:lnSpc>
              <a:buFont typeface="Wingdings" pitchFamily="2" charset="2"/>
              <a:buNone/>
            </a:pPr>
            <a:r>
              <a:rPr lang="en-US" altLang="en-US" sz="1500" dirty="0">
                <a:latin typeface="Arial" charset="0"/>
                <a:cs typeface="Arial" charset="0"/>
              </a:rPr>
              <a:t>GME Financing – The Basics</a:t>
            </a:r>
          </a:p>
          <a:p>
            <a:pPr algn="ctr" eaLnBrk="1" hangingPunct="1">
              <a:lnSpc>
                <a:spcPct val="80000"/>
              </a:lnSpc>
              <a:buFont typeface="Wingdings" pitchFamily="2" charset="2"/>
              <a:buNone/>
            </a:pPr>
            <a:endParaRPr lang="en-US" altLang="en-US" sz="1500" dirty="0">
              <a:latin typeface="Arial" charset="0"/>
              <a:cs typeface="Arial" charset="0"/>
            </a:endParaRPr>
          </a:p>
          <a:p>
            <a:pPr algn="ctr" eaLnBrk="1" hangingPunct="1">
              <a:lnSpc>
                <a:spcPct val="80000"/>
              </a:lnSpc>
              <a:buFont typeface="Wingdings" pitchFamily="2" charset="2"/>
              <a:buNone/>
            </a:pPr>
            <a:r>
              <a:rPr lang="en-US" altLang="en-US" sz="1500" dirty="0">
                <a:latin typeface="Arial" charset="0"/>
                <a:cs typeface="Arial" charset="0"/>
              </a:rPr>
              <a:t>Single Accreditation System</a:t>
            </a:r>
            <a:endParaRPr lang="en-US" altLang="ja-JP" sz="1500" dirty="0">
              <a:latin typeface="Arial" charset="0"/>
              <a:cs typeface="Arial" charset="0"/>
            </a:endParaRPr>
          </a:p>
          <a:p>
            <a:pPr algn="ctr" eaLnBrk="1" hangingPunct="1">
              <a:lnSpc>
                <a:spcPct val="80000"/>
              </a:lnSpc>
              <a:buFont typeface="Wingdings" pitchFamily="2" charset="2"/>
              <a:buNone/>
            </a:pPr>
            <a:endParaRPr lang="en-US" altLang="ja-JP" sz="1500" dirty="0">
              <a:latin typeface="Arial" charset="0"/>
              <a:cs typeface="Arial" charset="0"/>
            </a:endParaRPr>
          </a:p>
          <a:p>
            <a:pPr algn="ctr" eaLnBrk="1" hangingPunct="1">
              <a:lnSpc>
                <a:spcPct val="80000"/>
              </a:lnSpc>
              <a:buFont typeface="Wingdings" pitchFamily="2" charset="2"/>
              <a:buNone/>
            </a:pPr>
            <a:r>
              <a:rPr lang="en-US" altLang="ja-JP" sz="1500" dirty="0">
                <a:latin typeface="Arial" charset="0"/>
                <a:cs typeface="Arial" charset="0"/>
              </a:rPr>
              <a:t>The IOM Report</a:t>
            </a:r>
          </a:p>
          <a:p>
            <a:pPr algn="ctr" eaLnBrk="1" hangingPunct="1">
              <a:lnSpc>
                <a:spcPct val="80000"/>
              </a:lnSpc>
              <a:buFont typeface="Wingdings" pitchFamily="2" charset="2"/>
              <a:buNone/>
            </a:pPr>
            <a:endParaRPr lang="en-US" altLang="ja-JP" sz="1500" dirty="0">
              <a:latin typeface="Arial" charset="0"/>
              <a:cs typeface="Arial" charset="0"/>
            </a:endParaRPr>
          </a:p>
          <a:p>
            <a:pPr algn="ctr" eaLnBrk="1" hangingPunct="1">
              <a:lnSpc>
                <a:spcPct val="80000"/>
              </a:lnSpc>
              <a:buFont typeface="Wingdings" pitchFamily="2" charset="2"/>
              <a:buNone/>
            </a:pPr>
            <a:r>
              <a:rPr lang="en-US" altLang="ja-JP" sz="1500" dirty="0">
                <a:latin typeface="Arial" charset="0"/>
                <a:cs typeface="Arial" charset="0"/>
              </a:rPr>
              <a:t>Institutional Requirements: What’s New?</a:t>
            </a:r>
          </a:p>
          <a:p>
            <a:pPr algn="ctr" eaLnBrk="1" hangingPunct="1">
              <a:lnSpc>
                <a:spcPct val="80000"/>
              </a:lnSpc>
              <a:buFont typeface="Wingdings" pitchFamily="2" charset="2"/>
              <a:buNone/>
            </a:pPr>
            <a:endParaRPr lang="en-US" altLang="ja-JP" sz="1500" dirty="0">
              <a:latin typeface="Arial" charset="0"/>
              <a:cs typeface="Arial" charset="0"/>
            </a:endParaRPr>
          </a:p>
          <a:p>
            <a:pPr algn="ctr" eaLnBrk="1" hangingPunct="1">
              <a:lnSpc>
                <a:spcPct val="80000"/>
              </a:lnSpc>
              <a:buFont typeface="Wingdings" pitchFamily="2" charset="2"/>
              <a:buNone/>
            </a:pPr>
            <a:endParaRPr lang="en-US" altLang="ja-JP" sz="1500" dirty="0">
              <a:latin typeface="Arial" charset="0"/>
              <a:cs typeface="Arial" charset="0"/>
            </a:endParaRPr>
          </a:p>
          <a:p>
            <a:pPr algn="ctr" eaLnBrk="1" hangingPunct="1">
              <a:lnSpc>
                <a:spcPct val="80000"/>
              </a:lnSpc>
              <a:buFont typeface="Wingdings" pitchFamily="2" charset="2"/>
              <a:buNone/>
            </a:pPr>
            <a:endParaRPr lang="en-US" altLang="ja-JP" sz="1500" dirty="0">
              <a:latin typeface="Arial" charset="0"/>
              <a:cs typeface="Arial" charset="0"/>
            </a:endParaRPr>
          </a:p>
          <a:p>
            <a:pPr algn="ctr" eaLnBrk="1" hangingPunct="1">
              <a:lnSpc>
                <a:spcPct val="80000"/>
              </a:lnSpc>
              <a:buFont typeface="Wingdings" pitchFamily="2" charset="2"/>
              <a:buNone/>
            </a:pPr>
            <a:endParaRPr lang="en-US" altLang="ja-JP" sz="1500" dirty="0">
              <a:latin typeface="Arial" charset="0"/>
              <a:cs typeface="Arial" charset="0"/>
            </a:endParaRPr>
          </a:p>
          <a:p>
            <a:pPr algn="ctr" eaLnBrk="1" hangingPunct="1">
              <a:lnSpc>
                <a:spcPct val="80000"/>
              </a:lnSpc>
              <a:buFont typeface="Wingdings" pitchFamily="2" charset="2"/>
              <a:buNone/>
            </a:pPr>
            <a:endParaRPr lang="en-US" altLang="en-US" sz="1500" dirty="0">
              <a:latin typeface="Arial" charset="0"/>
              <a:cs typeface="Arial" charset="0"/>
            </a:endParaRPr>
          </a:p>
          <a:p>
            <a:pPr algn="ctr" eaLnBrk="1" hangingPunct="1">
              <a:lnSpc>
                <a:spcPct val="80000"/>
              </a:lnSpc>
              <a:buFont typeface="Wingdings" pitchFamily="2" charset="2"/>
              <a:buNone/>
            </a:pPr>
            <a:endParaRPr lang="en-US" altLang="en-US" sz="1500" i="1" dirty="0">
              <a:latin typeface="Arial" charset="0"/>
              <a:cs typeface="Arial" charset="0"/>
            </a:endParaRPr>
          </a:p>
          <a:p>
            <a:pPr algn="ctr" eaLnBrk="1" hangingPunct="1">
              <a:lnSpc>
                <a:spcPct val="80000"/>
              </a:lnSpc>
              <a:buFont typeface="Wingdings" pitchFamily="2" charset="2"/>
              <a:buNone/>
            </a:pPr>
            <a:endParaRPr lang="en-US" altLang="en-US" sz="1500" dirty="0">
              <a:latin typeface="Arial" charset="0"/>
              <a:cs typeface="Arial" charset="0"/>
            </a:endParaRPr>
          </a:p>
        </p:txBody>
      </p:sp>
      <p:sp>
        <p:nvSpPr>
          <p:cNvPr id="61443" name="TextBox 1"/>
          <p:cNvSpPr txBox="1">
            <a:spLocks noChangeArrowheads="1"/>
          </p:cNvSpPr>
          <p:nvPr/>
        </p:nvSpPr>
        <p:spPr bwMode="auto">
          <a:xfrm>
            <a:off x="2257425" y="490538"/>
            <a:ext cx="4773613"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itchFamily="2" charset="2"/>
              <a:buChar char="n"/>
              <a:defRPr sz="2800">
                <a:solidFill>
                  <a:schemeClr val="tx1"/>
                </a:solidFill>
                <a:latin typeface="Lucida Bright" pitchFamily="18" charset="0"/>
                <a:ea typeface="ＭＳ Ｐゴシック" pitchFamily="34" charset="-128"/>
                <a:cs typeface="Lucida Bright" pitchFamily="18" charset="0"/>
              </a:defRPr>
            </a:lvl1pPr>
            <a:lvl2pPr marL="742950" indent="-285750">
              <a:spcBef>
                <a:spcPct val="20000"/>
              </a:spcBef>
              <a:buClr>
                <a:schemeClr val="accent2"/>
              </a:buClr>
              <a:buSzPct val="80000"/>
              <a:buFont typeface="Wingdings" pitchFamily="2" charset="2"/>
              <a:buChar char="¨"/>
              <a:defRPr sz="2400">
                <a:solidFill>
                  <a:schemeClr val="tx1"/>
                </a:solidFill>
                <a:latin typeface="Lucida Bright" pitchFamily="18" charset="0"/>
                <a:ea typeface="ＭＳ Ｐゴシック" pitchFamily="34" charset="-128"/>
              </a:defRPr>
            </a:lvl2pPr>
            <a:lvl3pPr marL="1143000" indent="-228600">
              <a:spcBef>
                <a:spcPct val="20000"/>
              </a:spcBef>
              <a:buClr>
                <a:schemeClr val="bg2"/>
              </a:buClr>
              <a:buSzPct val="65000"/>
              <a:buFont typeface="Wingdings" pitchFamily="2" charset="2"/>
              <a:buChar char="n"/>
              <a:defRPr sz="2000">
                <a:solidFill>
                  <a:schemeClr val="tx1"/>
                </a:solidFill>
                <a:latin typeface="Lucida Bright" pitchFamily="18" charset="0"/>
                <a:ea typeface="ＭＳ Ｐゴシック" pitchFamily="34" charset="-128"/>
              </a:defRPr>
            </a:lvl3pPr>
            <a:lvl4pPr marL="1600200" indent="-228600">
              <a:spcBef>
                <a:spcPct val="20000"/>
              </a:spcBef>
              <a:buClr>
                <a:schemeClr val="accent2"/>
              </a:buClr>
              <a:buSzPct val="70000"/>
              <a:buFont typeface="Wingdings" pitchFamily="2" charset="2"/>
              <a:buChar char="¨"/>
              <a:defRPr>
                <a:solidFill>
                  <a:schemeClr val="tx1"/>
                </a:solidFill>
                <a:latin typeface="Lucida Bright" pitchFamily="18" charset="0"/>
                <a:ea typeface="ＭＳ Ｐゴシック" pitchFamily="34" charset="-128"/>
              </a:defRPr>
            </a:lvl4pPr>
            <a:lvl5pPr marL="2057400" indent="-228600">
              <a:spcBef>
                <a:spcPct val="20000"/>
              </a:spcBef>
              <a:buClr>
                <a:schemeClr val="bg2"/>
              </a:buClr>
              <a:buFont typeface="Wingdings" pitchFamily="2" charset="2"/>
              <a:buChar char="§"/>
              <a:defRPr sz="1600">
                <a:solidFill>
                  <a:schemeClr val="tx1"/>
                </a:solidFill>
                <a:latin typeface="Lucida Bright" pitchFamily="18" charset="0"/>
                <a:ea typeface="ＭＳ Ｐゴシック" pitchFamily="34" charset="-128"/>
              </a:defRPr>
            </a:lvl5pPr>
            <a:lvl6pPr marL="2514600" indent="-228600" eaLnBrk="0" fontAlgn="base" hangingPunct="0">
              <a:spcBef>
                <a:spcPct val="20000"/>
              </a:spcBef>
              <a:spcAft>
                <a:spcPct val="0"/>
              </a:spcAft>
              <a:buClr>
                <a:schemeClr val="bg2"/>
              </a:buClr>
              <a:buFont typeface="Wingdings" pitchFamily="2" charset="2"/>
              <a:buChar char="§"/>
              <a:defRPr sz="1600">
                <a:solidFill>
                  <a:schemeClr val="tx1"/>
                </a:solidFill>
                <a:latin typeface="Lucida Bright" pitchFamily="18" charset="0"/>
                <a:ea typeface="ＭＳ Ｐゴシック" pitchFamily="34" charset="-128"/>
              </a:defRPr>
            </a:lvl6pPr>
            <a:lvl7pPr marL="2971800" indent="-228600" eaLnBrk="0" fontAlgn="base" hangingPunct="0">
              <a:spcBef>
                <a:spcPct val="20000"/>
              </a:spcBef>
              <a:spcAft>
                <a:spcPct val="0"/>
              </a:spcAft>
              <a:buClr>
                <a:schemeClr val="bg2"/>
              </a:buClr>
              <a:buFont typeface="Wingdings" pitchFamily="2" charset="2"/>
              <a:buChar char="§"/>
              <a:defRPr sz="1600">
                <a:solidFill>
                  <a:schemeClr val="tx1"/>
                </a:solidFill>
                <a:latin typeface="Lucida Bright" pitchFamily="18" charset="0"/>
                <a:ea typeface="ＭＳ Ｐゴシック" pitchFamily="34" charset="-128"/>
              </a:defRPr>
            </a:lvl7pPr>
            <a:lvl8pPr marL="3429000" indent="-228600" eaLnBrk="0" fontAlgn="base" hangingPunct="0">
              <a:spcBef>
                <a:spcPct val="20000"/>
              </a:spcBef>
              <a:spcAft>
                <a:spcPct val="0"/>
              </a:spcAft>
              <a:buClr>
                <a:schemeClr val="bg2"/>
              </a:buClr>
              <a:buFont typeface="Wingdings" pitchFamily="2" charset="2"/>
              <a:buChar char="§"/>
              <a:defRPr sz="1600">
                <a:solidFill>
                  <a:schemeClr val="tx1"/>
                </a:solidFill>
                <a:latin typeface="Lucida Bright" pitchFamily="18" charset="0"/>
                <a:ea typeface="ＭＳ Ｐゴシック" pitchFamily="34" charset="-128"/>
              </a:defRPr>
            </a:lvl8pPr>
            <a:lvl9pPr marL="3886200" indent="-228600" eaLnBrk="0" fontAlgn="base" hangingPunct="0">
              <a:spcBef>
                <a:spcPct val="20000"/>
              </a:spcBef>
              <a:spcAft>
                <a:spcPct val="0"/>
              </a:spcAft>
              <a:buClr>
                <a:schemeClr val="bg2"/>
              </a:buClr>
              <a:buFont typeface="Wingdings" pitchFamily="2" charset="2"/>
              <a:buChar char="§"/>
              <a:defRPr sz="1600">
                <a:solidFill>
                  <a:schemeClr val="tx1"/>
                </a:solidFill>
                <a:latin typeface="Lucida Bright" pitchFamily="18" charset="0"/>
                <a:ea typeface="ＭＳ Ｐゴシック" pitchFamily="34" charset="-128"/>
              </a:defRPr>
            </a:lvl9pPr>
          </a:lstStyle>
          <a:p>
            <a:pPr algn="ctr">
              <a:spcBef>
                <a:spcPct val="0"/>
              </a:spcBef>
              <a:buClrTx/>
              <a:buSzTx/>
              <a:buFontTx/>
              <a:buNone/>
            </a:pPr>
            <a:r>
              <a:rPr lang="en-US" altLang="en-US" b="1" dirty="0">
                <a:latin typeface="Arial" charset="0"/>
              </a:rPr>
              <a:t>Partners’ Online Education</a:t>
            </a:r>
          </a:p>
        </p:txBody>
      </p:sp>
      <p:sp>
        <p:nvSpPr>
          <p:cNvPr id="61444" name="Rectangle 3"/>
          <p:cNvSpPr>
            <a:spLocks noChangeArrowheads="1"/>
          </p:cNvSpPr>
          <p:nvPr/>
        </p:nvSpPr>
        <p:spPr bwMode="auto">
          <a:xfrm>
            <a:off x="4811713" y="5334000"/>
            <a:ext cx="3036887" cy="874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algn="ctr">
              <a:defRPr sz="2000" b="1">
                <a:solidFill>
                  <a:schemeClr val="tx1"/>
                </a:solidFill>
                <a:latin typeface="Comic Sans MS" pitchFamily="66" charset="0"/>
              </a:defRPr>
            </a:lvl1pPr>
            <a:lvl2pPr marL="742950" indent="-285750" algn="ctr">
              <a:defRPr sz="2000" b="1">
                <a:solidFill>
                  <a:schemeClr val="tx1"/>
                </a:solidFill>
                <a:latin typeface="Comic Sans MS" pitchFamily="66" charset="0"/>
              </a:defRPr>
            </a:lvl2pPr>
            <a:lvl3pPr marL="1143000" indent="-228600" algn="ctr">
              <a:defRPr sz="2000" b="1">
                <a:solidFill>
                  <a:schemeClr val="tx1"/>
                </a:solidFill>
                <a:latin typeface="Comic Sans MS" pitchFamily="66" charset="0"/>
              </a:defRPr>
            </a:lvl3pPr>
            <a:lvl4pPr marL="1600200" indent="-228600" algn="ctr">
              <a:defRPr sz="2000" b="1">
                <a:solidFill>
                  <a:schemeClr val="tx1"/>
                </a:solidFill>
                <a:latin typeface="Comic Sans MS" pitchFamily="66" charset="0"/>
              </a:defRPr>
            </a:lvl4pPr>
            <a:lvl5pPr marL="2057400" indent="-228600" algn="ctr">
              <a:defRPr sz="2000" b="1">
                <a:solidFill>
                  <a:schemeClr val="tx1"/>
                </a:solidFill>
                <a:latin typeface="Comic Sans MS" pitchFamily="66" charset="0"/>
              </a:defRPr>
            </a:lvl5pPr>
            <a:lvl6pPr marL="2514600" indent="-228600" algn="ctr" eaLnBrk="0" fontAlgn="base" hangingPunct="0">
              <a:spcBef>
                <a:spcPct val="0"/>
              </a:spcBef>
              <a:spcAft>
                <a:spcPct val="0"/>
              </a:spcAft>
              <a:defRPr sz="2000" b="1">
                <a:solidFill>
                  <a:schemeClr val="tx1"/>
                </a:solidFill>
                <a:latin typeface="Comic Sans MS" pitchFamily="66" charset="0"/>
              </a:defRPr>
            </a:lvl6pPr>
            <a:lvl7pPr marL="2971800" indent="-228600" algn="ctr" eaLnBrk="0" fontAlgn="base" hangingPunct="0">
              <a:spcBef>
                <a:spcPct val="0"/>
              </a:spcBef>
              <a:spcAft>
                <a:spcPct val="0"/>
              </a:spcAft>
              <a:defRPr sz="2000" b="1">
                <a:solidFill>
                  <a:schemeClr val="tx1"/>
                </a:solidFill>
                <a:latin typeface="Comic Sans MS" pitchFamily="66" charset="0"/>
              </a:defRPr>
            </a:lvl7pPr>
            <a:lvl8pPr marL="3429000" indent="-228600" algn="ctr" eaLnBrk="0" fontAlgn="base" hangingPunct="0">
              <a:spcBef>
                <a:spcPct val="0"/>
              </a:spcBef>
              <a:spcAft>
                <a:spcPct val="0"/>
              </a:spcAft>
              <a:defRPr sz="2000" b="1">
                <a:solidFill>
                  <a:schemeClr val="tx1"/>
                </a:solidFill>
                <a:latin typeface="Comic Sans MS" pitchFamily="66" charset="0"/>
              </a:defRPr>
            </a:lvl8pPr>
            <a:lvl9pPr marL="3886200" indent="-228600" algn="ctr" eaLnBrk="0" fontAlgn="base" hangingPunct="0">
              <a:spcBef>
                <a:spcPct val="0"/>
              </a:spcBef>
              <a:spcAft>
                <a:spcPct val="0"/>
              </a:spcAft>
              <a:defRPr sz="2000" b="1">
                <a:solidFill>
                  <a:schemeClr val="tx1"/>
                </a:solidFill>
                <a:latin typeface="Comic Sans MS" pitchFamily="66" charset="0"/>
              </a:defRPr>
            </a:lvl9pPr>
          </a:lstStyle>
          <a:p>
            <a:pPr algn="r" eaLnBrk="1" hangingPunct="1">
              <a:lnSpc>
                <a:spcPct val="80000"/>
              </a:lnSpc>
              <a:spcBef>
                <a:spcPct val="20000"/>
              </a:spcBef>
              <a:buClr>
                <a:schemeClr val="bg2"/>
              </a:buClr>
              <a:buSzPct val="75000"/>
              <a:buFont typeface="Wingdings" pitchFamily="2" charset="2"/>
              <a:buNone/>
            </a:pPr>
            <a:r>
              <a:rPr lang="en-US" altLang="en-US" sz="1400" i="1"/>
              <a:t>Contact us today to learn </a:t>
            </a:r>
          </a:p>
          <a:p>
            <a:pPr algn="r" eaLnBrk="1" hangingPunct="1">
              <a:lnSpc>
                <a:spcPct val="80000"/>
              </a:lnSpc>
              <a:spcBef>
                <a:spcPct val="20000"/>
              </a:spcBef>
              <a:buClr>
                <a:schemeClr val="bg2"/>
              </a:buClr>
              <a:buSzPct val="75000"/>
              <a:buFont typeface="Wingdings" pitchFamily="2" charset="2"/>
              <a:buNone/>
            </a:pPr>
            <a:r>
              <a:rPr lang="en-US" altLang="en-US" sz="1400" i="1"/>
              <a:t>how our Educational Passports can save you time &amp; money! </a:t>
            </a:r>
          </a:p>
          <a:p>
            <a:pPr algn="r" eaLnBrk="1" hangingPunct="1">
              <a:lnSpc>
                <a:spcPct val="80000"/>
              </a:lnSpc>
              <a:spcBef>
                <a:spcPct val="20000"/>
              </a:spcBef>
              <a:buClr>
                <a:schemeClr val="bg2"/>
              </a:buClr>
              <a:buSzPct val="75000"/>
              <a:buFont typeface="Wingdings" pitchFamily="2" charset="2"/>
              <a:buNone/>
            </a:pPr>
            <a:r>
              <a:rPr lang="en-US" altLang="en-US" sz="1400" i="1"/>
              <a:t>724-864-7320</a:t>
            </a:r>
          </a:p>
        </p:txBody>
      </p:sp>
      <p:pic>
        <p:nvPicPr>
          <p:cNvPr id="61445" name="Picture 4" descr="Media-Play-02-256.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990600"/>
            <a:ext cx="685800"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1446" name="Picture 1" descr="Calendar-Date-256.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990600"/>
            <a:ext cx="685800"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1447" name="Picture 2" descr="InstCustomIconLarge.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flipH="1">
            <a:off x="7924800" y="5638800"/>
            <a:ext cx="4572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1448" name="Picture 4" descr="InstIconLarge.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flipH="1">
            <a:off x="8458200" y="5791200"/>
            <a:ext cx="4572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1449" name="Picture 5" descr="InstPlusIconLarge.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flipH="1">
            <a:off x="8305800" y="5257800"/>
            <a:ext cx="4572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8" name="Footer Placeholder 3"/>
          <p:cNvSpPr>
            <a:spLocks noGrp="1"/>
          </p:cNvSpPr>
          <p:nvPr>
            <p:ph type="ftr" sz="quarter" idx="10"/>
          </p:nvPr>
        </p:nvSpPr>
        <p:spPr>
          <a:xfrm>
            <a:off x="2514600" y="6400800"/>
            <a:ext cx="4038600" cy="304800"/>
          </a:xfrm>
        </p:spPr>
        <p:txBody>
          <a:bodyPr/>
          <a:lstStyle/>
          <a:p>
            <a:pPr algn="ctr"/>
            <a:r>
              <a:rPr lang="en-US" sz="1000" dirty="0" smtClean="0">
                <a:latin typeface="+mj-lt"/>
              </a:rPr>
              <a:t>Presented by Partners in Medical Education, Inc. 2015</a:t>
            </a:r>
            <a:endParaRPr lang="en-US" sz="1000" dirty="0">
              <a:latin typeface="+mj-lt"/>
            </a:endParaRPr>
          </a:p>
        </p:txBody>
      </p:sp>
      <p:sp>
        <p:nvSpPr>
          <p:cNvPr id="19" name="Slide Number Placeholder 1"/>
          <p:cNvSpPr txBox="1">
            <a:spLocks/>
          </p:cNvSpPr>
          <p:nvPr/>
        </p:nvSpPr>
        <p:spPr>
          <a:xfrm>
            <a:off x="6705600" y="6477000"/>
            <a:ext cx="2133600" cy="228600"/>
          </a:xfrm>
          <a:prstGeom prst="rect">
            <a:avLst/>
          </a:prstGeom>
          <a:ln/>
        </p:spPr>
        <p:txBody>
          <a:bodyPr/>
          <a:lstStyle>
            <a:defPPr>
              <a:defRPr lang="en-US"/>
            </a:defPPr>
            <a:lvl1pPr marL="0" algn="ctr" defTabSz="914400" rtl="0" eaLnBrk="1" latinLnBrk="0" hangingPunct="1">
              <a:defRPr sz="1000" b="0" kern="1200">
                <a:solidFill>
                  <a:schemeClr val="tx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2073A0A-C37C-6546-844A-15AEA3E0B35D}" type="slidenum">
              <a:rPr lang="en-US" sz="1200" smtClean="0">
                <a:latin typeface="Arial Black" panose="020B0A04020102020204" pitchFamily="34" charset="0"/>
              </a:rPr>
              <a:pPr algn="r"/>
              <a:t>45</a:t>
            </a:fld>
            <a:endParaRPr lang="en-US" sz="1200" dirty="0">
              <a:latin typeface="Arial Black" panose="020B0A04020102020204" pitchFamily="34" charset="0"/>
            </a:endParaRPr>
          </a:p>
        </p:txBody>
      </p:sp>
    </p:spTree>
    <p:extLst>
      <p:ext uri="{BB962C8B-B14F-4D97-AF65-F5344CB8AC3E}">
        <p14:creationId xmlns:p14="http://schemas.microsoft.com/office/powerpoint/2010/main" val="1859371685"/>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3"/>
          <p:cNvSpPr>
            <a:spLocks noGrp="1" noChangeArrowheads="1"/>
          </p:cNvSpPr>
          <p:nvPr>
            <p:ph type="body" idx="1"/>
          </p:nvPr>
        </p:nvSpPr>
        <p:spPr>
          <a:xfrm>
            <a:off x="1066800" y="2743200"/>
            <a:ext cx="7010400" cy="2895600"/>
          </a:xfrm>
        </p:spPr>
        <p:txBody>
          <a:bodyPr/>
          <a:lstStyle/>
          <a:p>
            <a:pPr algn="ctr" eaLnBrk="1" hangingPunct="1">
              <a:lnSpc>
                <a:spcPct val="80000"/>
              </a:lnSpc>
              <a:buFont typeface="Wingdings" pitchFamily="2" charset="2"/>
              <a:buNone/>
            </a:pPr>
            <a:r>
              <a:rPr lang="en-US" sz="2000" b="1" dirty="0" smtClean="0">
                <a:latin typeface="Lucida Bright" pitchFamily="18" charset="0"/>
              </a:rPr>
              <a:t>    Partners in Medical Education, Inc. provides comprehensive consulting services to the GME community.  For more information, contact us at:</a:t>
            </a:r>
          </a:p>
          <a:p>
            <a:pPr algn="ctr" eaLnBrk="1" hangingPunct="1">
              <a:lnSpc>
                <a:spcPct val="80000"/>
              </a:lnSpc>
              <a:buFont typeface="Wingdings" pitchFamily="2" charset="2"/>
              <a:buNone/>
            </a:pPr>
            <a:endParaRPr lang="en-US" sz="2000" b="1" dirty="0" smtClean="0">
              <a:latin typeface="Lucida Bright" pitchFamily="18" charset="0"/>
            </a:endParaRPr>
          </a:p>
          <a:p>
            <a:pPr algn="ctr" eaLnBrk="1" hangingPunct="1">
              <a:lnSpc>
                <a:spcPct val="80000"/>
              </a:lnSpc>
              <a:buFont typeface="Wingdings" pitchFamily="2" charset="2"/>
              <a:buNone/>
            </a:pPr>
            <a:r>
              <a:rPr lang="en-US" sz="2000" b="1" dirty="0" smtClean="0">
                <a:latin typeface="Lucida Bright" pitchFamily="18" charset="0"/>
              </a:rPr>
              <a:t>Phone:  724-864-7320</a:t>
            </a:r>
          </a:p>
          <a:p>
            <a:pPr algn="ctr" eaLnBrk="1" hangingPunct="1">
              <a:lnSpc>
                <a:spcPct val="80000"/>
              </a:lnSpc>
              <a:buFont typeface="Wingdings" pitchFamily="2" charset="2"/>
              <a:buNone/>
            </a:pPr>
            <a:r>
              <a:rPr lang="en-US" sz="2000" b="1" dirty="0" smtClean="0">
                <a:latin typeface="Lucida Bright" pitchFamily="18" charset="0"/>
              </a:rPr>
              <a:t>Fax: 724-864-6153</a:t>
            </a:r>
          </a:p>
          <a:p>
            <a:pPr algn="ctr">
              <a:lnSpc>
                <a:spcPct val="80000"/>
              </a:lnSpc>
              <a:buNone/>
            </a:pPr>
            <a:r>
              <a:rPr lang="en-US" sz="2000" b="1" dirty="0" smtClean="0">
                <a:latin typeface="Lucida Bright" pitchFamily="18" charset="0"/>
              </a:rPr>
              <a:t>Email: </a:t>
            </a:r>
            <a:r>
              <a:rPr lang="en-US" sz="2000" b="1" dirty="0">
                <a:latin typeface="Lucida Bright" pitchFamily="18" charset="0"/>
              </a:rPr>
              <a:t>I</a:t>
            </a:r>
            <a:r>
              <a:rPr lang="en-US" sz="2000" b="1" dirty="0" smtClean="0">
                <a:latin typeface="Lucida Bright" pitchFamily="18" charset="0"/>
              </a:rPr>
              <a:t>nfo@PartnersInMedEd.com</a:t>
            </a:r>
            <a:endParaRPr lang="en-US" sz="2000" b="1" dirty="0">
              <a:latin typeface="Lucida Bright" pitchFamily="18" charset="0"/>
            </a:endParaRPr>
          </a:p>
          <a:p>
            <a:pPr algn="ctr" eaLnBrk="1" hangingPunct="1">
              <a:lnSpc>
                <a:spcPct val="80000"/>
              </a:lnSpc>
              <a:buFont typeface="Wingdings" pitchFamily="2" charset="2"/>
              <a:buNone/>
            </a:pPr>
            <a:endParaRPr lang="en-US" sz="2000" b="1" dirty="0" smtClean="0">
              <a:solidFill>
                <a:schemeClr val="accent2">
                  <a:lumMod val="75000"/>
                </a:schemeClr>
              </a:solidFill>
              <a:latin typeface="Lucida Bright" pitchFamily="18" charset="0"/>
            </a:endParaRPr>
          </a:p>
          <a:p>
            <a:pPr algn="ctr" eaLnBrk="1" hangingPunct="1">
              <a:lnSpc>
                <a:spcPct val="80000"/>
              </a:lnSpc>
              <a:buFont typeface="Wingdings" pitchFamily="2" charset="2"/>
              <a:buNone/>
            </a:pPr>
            <a:r>
              <a:rPr lang="en-US" sz="2000" b="1" dirty="0" smtClean="0">
                <a:latin typeface="Lucida Bright" pitchFamily="18" charset="0"/>
              </a:rPr>
              <a:t>www.PartnersInMedEd.com</a:t>
            </a:r>
          </a:p>
          <a:p>
            <a:pPr eaLnBrk="1" hangingPunct="1">
              <a:lnSpc>
                <a:spcPct val="80000"/>
              </a:lnSpc>
              <a:buFont typeface="Wingdings" pitchFamily="2" charset="2"/>
              <a:buNone/>
            </a:pPr>
            <a:endParaRPr lang="en-US" sz="2800" b="1" dirty="0" smtClean="0">
              <a:latin typeface="Lucida Bright" pitchFamily="18" charset="0"/>
            </a:endParaRPr>
          </a:p>
        </p:txBody>
      </p:sp>
      <p:pic>
        <p:nvPicPr>
          <p:cNvPr id="34821"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3048000" y="914400"/>
            <a:ext cx="3087036" cy="12623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Footer Placeholder 3"/>
          <p:cNvSpPr>
            <a:spLocks noGrp="1"/>
          </p:cNvSpPr>
          <p:nvPr>
            <p:ph type="ftr" sz="quarter" idx="10"/>
          </p:nvPr>
        </p:nvSpPr>
        <p:spPr>
          <a:xfrm>
            <a:off x="2514600" y="6400800"/>
            <a:ext cx="4038600" cy="304800"/>
          </a:xfrm>
        </p:spPr>
        <p:txBody>
          <a:bodyPr/>
          <a:lstStyle/>
          <a:p>
            <a:pPr algn="ctr"/>
            <a:r>
              <a:rPr lang="en-US" sz="1000" dirty="0" smtClean="0">
                <a:latin typeface="+mj-lt"/>
              </a:rPr>
              <a:t>Presented by Partners in Medical Education, Inc. 2015</a:t>
            </a:r>
            <a:endParaRPr lang="en-US" sz="1000" dirty="0">
              <a:latin typeface="+mj-lt"/>
            </a:endParaRPr>
          </a:p>
        </p:txBody>
      </p:sp>
      <p:sp>
        <p:nvSpPr>
          <p:cNvPr id="9" name="Slide Number Placeholder 1"/>
          <p:cNvSpPr txBox="1">
            <a:spLocks/>
          </p:cNvSpPr>
          <p:nvPr/>
        </p:nvSpPr>
        <p:spPr>
          <a:xfrm>
            <a:off x="6705600" y="6477000"/>
            <a:ext cx="2133600" cy="228600"/>
          </a:xfrm>
          <a:prstGeom prst="rect">
            <a:avLst/>
          </a:prstGeom>
          <a:ln/>
        </p:spPr>
        <p:txBody>
          <a:bodyPr/>
          <a:lstStyle>
            <a:defPPr>
              <a:defRPr lang="en-US"/>
            </a:defPPr>
            <a:lvl1pPr marL="0" algn="ctr" defTabSz="914400" rtl="0" eaLnBrk="1" latinLnBrk="0" hangingPunct="1">
              <a:defRPr sz="1000" b="0" kern="1200">
                <a:solidFill>
                  <a:schemeClr val="tx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2073A0A-C37C-6546-844A-15AEA3E0B35D}" type="slidenum">
              <a:rPr lang="en-US" sz="1200" smtClean="0">
                <a:latin typeface="Arial Black" panose="020B0A04020102020204" pitchFamily="34" charset="0"/>
              </a:rPr>
              <a:pPr algn="r"/>
              <a:t>46</a:t>
            </a:fld>
            <a:endParaRPr lang="en-US" sz="1200" dirty="0">
              <a:latin typeface="Arial Black" panose="020B0A04020102020204" pitchFamily="34" charset="0"/>
            </a:endParaRPr>
          </a:p>
        </p:txBody>
      </p:sp>
    </p:spTree>
    <p:extLst>
      <p:ext uri="{BB962C8B-B14F-4D97-AF65-F5344CB8AC3E}">
        <p14:creationId xmlns:p14="http://schemas.microsoft.com/office/powerpoint/2010/main" val="39496964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Biggest Challenge?</a:t>
            </a:r>
            <a:endParaRPr lang="en-US" dirty="0"/>
          </a:p>
        </p:txBody>
      </p:sp>
      <p:sp>
        <p:nvSpPr>
          <p:cNvPr id="3" name="Content Placeholder 2"/>
          <p:cNvSpPr>
            <a:spLocks noGrp="1"/>
          </p:cNvSpPr>
          <p:nvPr>
            <p:ph idx="1"/>
          </p:nvPr>
        </p:nvSpPr>
        <p:spPr>
          <a:xfrm>
            <a:off x="762000" y="2133600"/>
            <a:ext cx="6781800" cy="3886200"/>
          </a:xfrm>
        </p:spPr>
        <p:txBody>
          <a:bodyPr/>
          <a:lstStyle/>
          <a:p>
            <a:r>
              <a:rPr lang="en-US" dirty="0" smtClean="0"/>
              <a:t>Resident apathy</a:t>
            </a:r>
          </a:p>
          <a:p>
            <a:r>
              <a:rPr lang="en-US" dirty="0" smtClean="0"/>
              <a:t>Faculty apathy</a:t>
            </a:r>
          </a:p>
          <a:p>
            <a:r>
              <a:rPr lang="en-US" dirty="0" smtClean="0"/>
              <a:t>Organizational culture</a:t>
            </a:r>
          </a:p>
          <a:p>
            <a:r>
              <a:rPr lang="en-US" dirty="0" smtClean="0"/>
              <a:t>Not enough time</a:t>
            </a:r>
          </a:p>
          <a:p>
            <a:r>
              <a:rPr lang="en-US" dirty="0" smtClean="0"/>
              <a:t>Competing priorities</a:t>
            </a:r>
          </a:p>
          <a:p>
            <a:endParaRPr lang="en-US" dirty="0"/>
          </a:p>
        </p:txBody>
      </p:sp>
      <p:sp>
        <p:nvSpPr>
          <p:cNvPr id="4" name="Footer Placeholder 3"/>
          <p:cNvSpPr>
            <a:spLocks noGrp="1"/>
          </p:cNvSpPr>
          <p:nvPr>
            <p:ph type="ftr" sz="quarter" idx="11"/>
          </p:nvPr>
        </p:nvSpPr>
        <p:spPr>
          <a:xfrm>
            <a:off x="2514600" y="6400800"/>
            <a:ext cx="4038600" cy="304800"/>
          </a:xfrm>
        </p:spPr>
        <p:txBody>
          <a:bodyPr/>
          <a:lstStyle/>
          <a:p>
            <a:r>
              <a:rPr lang="en-US" dirty="0" smtClean="0"/>
              <a:t>Presented by Partners in Medical Education, Inc. 2015</a:t>
            </a:r>
            <a:endParaRPr lang="en-US" dirty="0"/>
          </a:p>
        </p:txBody>
      </p:sp>
      <p:sp>
        <p:nvSpPr>
          <p:cNvPr id="5" name="Slide Number Placeholder 1"/>
          <p:cNvSpPr>
            <a:spLocks noGrp="1"/>
          </p:cNvSpPr>
          <p:nvPr>
            <p:ph type="sldNum" sz="quarter" idx="10"/>
          </p:nvPr>
        </p:nvSpPr>
        <p:spPr>
          <a:xfrm>
            <a:off x="6705600" y="6248400"/>
            <a:ext cx="2133600" cy="457200"/>
          </a:xfrm>
        </p:spPr>
        <p:txBody>
          <a:bodyPr/>
          <a:lstStyle/>
          <a:p>
            <a:fld id="{D2073A0A-C37C-6546-844A-15AEA3E0B35D}" type="slidenum">
              <a:rPr lang="en-US" smtClean="0"/>
              <a:t>5</a:t>
            </a:fld>
            <a:endParaRPr lang="en-US" dirty="0"/>
          </a:p>
        </p:txBody>
      </p:sp>
      <p:pic>
        <p:nvPicPr>
          <p:cNvPr id="6" name="Picture 5" descr="http://ccindiananews.files.wordpress.com/2011/01/logo.jpg?w=300&amp;h=225"/>
          <p:cNvPicPr/>
          <p:nvPr/>
        </p:nvPicPr>
        <p:blipFill>
          <a:blip r:embed="rId2">
            <a:extLst>
              <a:ext uri="{28A0092B-C50C-407E-A947-70E740481C1C}">
                <a14:useLocalDpi xmlns:a14="http://schemas.microsoft.com/office/drawing/2010/main" val="0"/>
              </a:ext>
            </a:extLst>
          </a:blip>
          <a:srcRect/>
          <a:stretch>
            <a:fillRect/>
          </a:stretch>
        </p:blipFill>
        <p:spPr bwMode="auto">
          <a:xfrm>
            <a:off x="5562600" y="3276600"/>
            <a:ext cx="2438400" cy="2047875"/>
          </a:xfrm>
          <a:prstGeom prst="rect">
            <a:avLst/>
          </a:prstGeom>
          <a:noFill/>
          <a:ln>
            <a:noFill/>
          </a:ln>
        </p:spPr>
      </p:pic>
    </p:spTree>
    <p:extLst>
      <p:ext uri="{BB962C8B-B14F-4D97-AF65-F5344CB8AC3E}">
        <p14:creationId xmlns:p14="http://schemas.microsoft.com/office/powerpoint/2010/main" val="12684507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525963"/>
          </a:xfrm>
        </p:spPr>
        <p:txBody>
          <a:bodyPr/>
          <a:lstStyle/>
          <a:p>
            <a:pPr marL="0" indent="0" algn="ctr">
              <a:buNone/>
            </a:pPr>
            <a:r>
              <a:rPr lang="en-US" dirty="0" smtClean="0"/>
              <a:t>As GME professionals, we are all somehow accountable for the quality of healthcare delivered by trainees, and for the safety of the patients cared for by trainees.</a:t>
            </a:r>
          </a:p>
          <a:p>
            <a:pPr marL="0" indent="0">
              <a:buNone/>
            </a:pPr>
            <a:endParaRPr lang="en-US" dirty="0"/>
          </a:p>
          <a:p>
            <a:pPr marL="0" indent="0">
              <a:buNone/>
            </a:pPr>
            <a:endParaRPr lang="en-US" dirty="0" smtClean="0"/>
          </a:p>
        </p:txBody>
      </p:sp>
      <p:sp>
        <p:nvSpPr>
          <p:cNvPr id="4" name="Footer Placeholder 3"/>
          <p:cNvSpPr>
            <a:spLocks noGrp="1"/>
          </p:cNvSpPr>
          <p:nvPr>
            <p:ph type="ftr" sz="quarter" idx="11"/>
          </p:nvPr>
        </p:nvSpPr>
        <p:spPr>
          <a:xfrm>
            <a:off x="2514600" y="6400800"/>
            <a:ext cx="4038600" cy="304800"/>
          </a:xfrm>
        </p:spPr>
        <p:txBody>
          <a:bodyPr/>
          <a:lstStyle/>
          <a:p>
            <a:r>
              <a:rPr lang="en-US" dirty="0" smtClean="0"/>
              <a:t>Presented by Partners in Medical Education, Inc. 2015</a:t>
            </a:r>
            <a:endParaRPr lang="en-US" dirty="0"/>
          </a:p>
        </p:txBody>
      </p:sp>
      <p:sp>
        <p:nvSpPr>
          <p:cNvPr id="5" name="Slide Number Placeholder 1"/>
          <p:cNvSpPr>
            <a:spLocks noGrp="1"/>
          </p:cNvSpPr>
          <p:nvPr>
            <p:ph type="sldNum" sz="quarter" idx="10"/>
          </p:nvPr>
        </p:nvSpPr>
        <p:spPr>
          <a:xfrm>
            <a:off x="6705600" y="6248400"/>
            <a:ext cx="2133600" cy="457200"/>
          </a:xfrm>
        </p:spPr>
        <p:txBody>
          <a:bodyPr/>
          <a:lstStyle/>
          <a:p>
            <a:fld id="{D2073A0A-C37C-6546-844A-15AEA3E0B35D}" type="slidenum">
              <a:rPr lang="en-US" smtClean="0"/>
              <a:t>6</a:t>
            </a:fld>
            <a:endParaRPr lang="en-US" dirty="0"/>
          </a:p>
        </p:txBody>
      </p:sp>
      <p:pic>
        <p:nvPicPr>
          <p:cNvPr id="6" name="irc_mi" descr="http://www.americansentinel.edu/blog/wp-content/uploads/2012/12/Checklist.jpg"/>
          <p:cNvPicPr/>
          <p:nvPr/>
        </p:nvPicPr>
        <p:blipFill>
          <a:blip r:embed="rId3">
            <a:extLst>
              <a:ext uri="{28A0092B-C50C-407E-A947-70E740481C1C}">
                <a14:useLocalDpi xmlns:a14="http://schemas.microsoft.com/office/drawing/2010/main" val="0"/>
              </a:ext>
            </a:extLst>
          </a:blip>
          <a:srcRect/>
          <a:stretch>
            <a:fillRect/>
          </a:stretch>
        </p:blipFill>
        <p:spPr bwMode="auto">
          <a:xfrm>
            <a:off x="3657599" y="3657600"/>
            <a:ext cx="2045653" cy="2366962"/>
          </a:xfrm>
          <a:prstGeom prst="rect">
            <a:avLst/>
          </a:prstGeom>
          <a:noFill/>
          <a:ln>
            <a:noFill/>
          </a:ln>
        </p:spPr>
      </p:pic>
    </p:spTree>
    <p:extLst>
      <p:ext uri="{BB962C8B-B14F-4D97-AF65-F5344CB8AC3E}">
        <p14:creationId xmlns:p14="http://schemas.microsoft.com/office/powerpoint/2010/main" val="19007246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Care?</a:t>
            </a:r>
            <a:endParaRPr lang="en-US" dirty="0"/>
          </a:p>
        </p:txBody>
      </p:sp>
      <p:sp>
        <p:nvSpPr>
          <p:cNvPr id="3" name="Content Placeholder 2"/>
          <p:cNvSpPr>
            <a:spLocks noGrp="1"/>
          </p:cNvSpPr>
          <p:nvPr>
            <p:ph idx="1"/>
          </p:nvPr>
        </p:nvSpPr>
        <p:spPr/>
        <p:txBody>
          <a:bodyPr/>
          <a:lstStyle/>
          <a:p>
            <a:r>
              <a:rPr lang="en-US" dirty="0" smtClean="0"/>
              <a:t>NAS</a:t>
            </a:r>
          </a:p>
          <a:p>
            <a:r>
              <a:rPr lang="en-US" dirty="0" smtClean="0"/>
              <a:t>CLER</a:t>
            </a:r>
          </a:p>
          <a:p>
            <a:r>
              <a:rPr lang="en-US" dirty="0" smtClean="0"/>
              <a:t>Health care reform and policy</a:t>
            </a:r>
          </a:p>
          <a:p>
            <a:r>
              <a:rPr lang="en-US" dirty="0" smtClean="0"/>
              <a:t>GME financing</a:t>
            </a:r>
          </a:p>
          <a:p>
            <a:r>
              <a:rPr lang="en-US" dirty="0" smtClean="0"/>
              <a:t>“Do No Harm”</a:t>
            </a:r>
            <a:endParaRPr lang="en-US" dirty="0"/>
          </a:p>
        </p:txBody>
      </p:sp>
      <p:sp>
        <p:nvSpPr>
          <p:cNvPr id="4" name="Footer Placeholder 3"/>
          <p:cNvSpPr>
            <a:spLocks noGrp="1"/>
          </p:cNvSpPr>
          <p:nvPr>
            <p:ph type="ftr" sz="quarter" idx="11"/>
          </p:nvPr>
        </p:nvSpPr>
        <p:spPr>
          <a:xfrm>
            <a:off x="2514600" y="6400800"/>
            <a:ext cx="4038600" cy="304800"/>
          </a:xfrm>
        </p:spPr>
        <p:txBody>
          <a:bodyPr/>
          <a:lstStyle/>
          <a:p>
            <a:r>
              <a:rPr lang="en-US" dirty="0" smtClean="0"/>
              <a:t>Presented by Partners in Medical Education, Inc. 2015</a:t>
            </a:r>
            <a:endParaRPr lang="en-US" dirty="0"/>
          </a:p>
        </p:txBody>
      </p:sp>
      <p:sp>
        <p:nvSpPr>
          <p:cNvPr id="5" name="Slide Number Placeholder 1"/>
          <p:cNvSpPr>
            <a:spLocks noGrp="1"/>
          </p:cNvSpPr>
          <p:nvPr>
            <p:ph type="sldNum" sz="quarter" idx="10"/>
          </p:nvPr>
        </p:nvSpPr>
        <p:spPr>
          <a:xfrm>
            <a:off x="6705600" y="6248400"/>
            <a:ext cx="2133600" cy="457200"/>
          </a:xfrm>
        </p:spPr>
        <p:txBody>
          <a:bodyPr/>
          <a:lstStyle/>
          <a:p>
            <a:fld id="{D2073A0A-C37C-6546-844A-15AEA3E0B35D}" type="slidenum">
              <a:rPr lang="en-US" smtClean="0"/>
              <a:t>7</a:t>
            </a:fld>
            <a:endParaRPr lang="en-US" dirty="0"/>
          </a:p>
        </p:txBody>
      </p:sp>
      <p:pic>
        <p:nvPicPr>
          <p:cNvPr id="6" name="irc_mi" descr="http://us.cdn2.123rf.com/168nwm/coramax/coramax1212/coramax121200264/17023228-3d-people--man-person-with-a-red-heart-concept-of-love.jpg"/>
          <p:cNvPicPr/>
          <p:nvPr/>
        </p:nvPicPr>
        <p:blipFill>
          <a:blip r:embed="rId3">
            <a:extLst>
              <a:ext uri="{28A0092B-C50C-407E-A947-70E740481C1C}">
                <a14:useLocalDpi xmlns:a14="http://schemas.microsoft.com/office/drawing/2010/main" val="0"/>
              </a:ext>
            </a:extLst>
          </a:blip>
          <a:srcRect/>
          <a:stretch>
            <a:fillRect/>
          </a:stretch>
        </p:blipFill>
        <p:spPr bwMode="auto">
          <a:xfrm>
            <a:off x="6172200" y="3886200"/>
            <a:ext cx="1905000" cy="1765300"/>
          </a:xfrm>
          <a:prstGeom prst="rect">
            <a:avLst/>
          </a:prstGeom>
          <a:noFill/>
          <a:ln>
            <a:noFill/>
          </a:ln>
        </p:spPr>
      </p:pic>
    </p:spTree>
    <p:extLst>
      <p:ext uri="{BB962C8B-B14F-4D97-AF65-F5344CB8AC3E}">
        <p14:creationId xmlns:p14="http://schemas.microsoft.com/office/powerpoint/2010/main" val="33620784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C.P.R IV.A.5.c).(4)</a:t>
            </a:r>
            <a:endParaRPr lang="en-US" dirty="0"/>
          </a:p>
        </p:txBody>
      </p:sp>
      <p:sp>
        <p:nvSpPr>
          <p:cNvPr id="3" name="Content Placeholder 2"/>
          <p:cNvSpPr>
            <a:spLocks noGrp="1"/>
          </p:cNvSpPr>
          <p:nvPr>
            <p:ph idx="1"/>
          </p:nvPr>
        </p:nvSpPr>
        <p:spPr/>
        <p:txBody>
          <a:bodyPr/>
          <a:lstStyle/>
          <a:p>
            <a:pPr marL="0" indent="0">
              <a:buNone/>
            </a:pPr>
            <a:r>
              <a:rPr lang="en-US" i="1" dirty="0" smtClean="0"/>
              <a:t>Residents are expected to develop skills and habits to be able to meet the following goals:</a:t>
            </a:r>
          </a:p>
          <a:p>
            <a:pPr marL="0" indent="0">
              <a:buNone/>
            </a:pPr>
            <a:endParaRPr lang="en-US" i="1" dirty="0"/>
          </a:p>
          <a:p>
            <a:pPr marL="0" indent="0">
              <a:buNone/>
            </a:pPr>
            <a:r>
              <a:rPr lang="en-US" i="1" dirty="0" smtClean="0"/>
              <a:t>	systematically analyze practice using 	quality improvement methods, and 	implement changes with the goal of 	practice improvement</a:t>
            </a:r>
            <a:endParaRPr lang="en-US" i="1" dirty="0"/>
          </a:p>
        </p:txBody>
      </p:sp>
      <p:sp>
        <p:nvSpPr>
          <p:cNvPr id="4" name="Footer Placeholder 3"/>
          <p:cNvSpPr>
            <a:spLocks noGrp="1"/>
          </p:cNvSpPr>
          <p:nvPr>
            <p:ph type="ftr" sz="quarter" idx="11"/>
          </p:nvPr>
        </p:nvSpPr>
        <p:spPr>
          <a:xfrm>
            <a:off x="2514600" y="6400800"/>
            <a:ext cx="4038600" cy="304800"/>
          </a:xfrm>
        </p:spPr>
        <p:txBody>
          <a:bodyPr/>
          <a:lstStyle/>
          <a:p>
            <a:r>
              <a:rPr lang="en-US" dirty="0" smtClean="0"/>
              <a:t>Presented by Partners in Medical Education, Inc. 2015</a:t>
            </a:r>
            <a:endParaRPr lang="en-US" dirty="0"/>
          </a:p>
        </p:txBody>
      </p:sp>
      <p:sp>
        <p:nvSpPr>
          <p:cNvPr id="5" name="Slide Number Placeholder 1"/>
          <p:cNvSpPr>
            <a:spLocks noGrp="1"/>
          </p:cNvSpPr>
          <p:nvPr>
            <p:ph type="sldNum" sz="quarter" idx="10"/>
          </p:nvPr>
        </p:nvSpPr>
        <p:spPr>
          <a:xfrm>
            <a:off x="6705600" y="6248400"/>
            <a:ext cx="2133600" cy="457200"/>
          </a:xfrm>
        </p:spPr>
        <p:txBody>
          <a:bodyPr/>
          <a:lstStyle/>
          <a:p>
            <a:fld id="{D2073A0A-C37C-6546-844A-15AEA3E0B35D}" type="slidenum">
              <a:rPr lang="en-US" smtClean="0"/>
              <a:t>8</a:t>
            </a:fld>
            <a:endParaRPr lang="en-US" dirty="0"/>
          </a:p>
        </p:txBody>
      </p:sp>
    </p:spTree>
    <p:extLst>
      <p:ext uri="{BB962C8B-B14F-4D97-AF65-F5344CB8AC3E}">
        <p14:creationId xmlns:p14="http://schemas.microsoft.com/office/powerpoint/2010/main" val="406076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C.P.R. IV.A.5.f).(5)</a:t>
            </a:r>
            <a:endParaRPr lang="en-US" dirty="0"/>
          </a:p>
        </p:txBody>
      </p:sp>
      <p:sp>
        <p:nvSpPr>
          <p:cNvPr id="3" name="Content Placeholder 2"/>
          <p:cNvSpPr>
            <a:spLocks noGrp="1"/>
          </p:cNvSpPr>
          <p:nvPr>
            <p:ph idx="1"/>
          </p:nvPr>
        </p:nvSpPr>
        <p:spPr/>
        <p:txBody>
          <a:bodyPr/>
          <a:lstStyle/>
          <a:p>
            <a:pPr marL="0" indent="0">
              <a:buNone/>
            </a:pPr>
            <a:r>
              <a:rPr lang="en-US" i="1" dirty="0" smtClean="0"/>
              <a:t>Residents are expected to:</a:t>
            </a:r>
          </a:p>
          <a:p>
            <a:pPr marL="0" indent="0">
              <a:buNone/>
            </a:pPr>
            <a:endParaRPr lang="en-US" i="1" dirty="0"/>
          </a:p>
          <a:p>
            <a:pPr marL="0" indent="0">
              <a:buNone/>
            </a:pPr>
            <a:r>
              <a:rPr lang="en-US" i="1" dirty="0" smtClean="0"/>
              <a:t>	work in </a:t>
            </a:r>
            <a:r>
              <a:rPr lang="en-US" i="1" dirty="0" err="1" smtClean="0"/>
              <a:t>interprofessional</a:t>
            </a:r>
            <a:r>
              <a:rPr lang="en-US" i="1" dirty="0"/>
              <a:t> </a:t>
            </a:r>
            <a:r>
              <a:rPr lang="en-US" i="1" dirty="0" smtClean="0"/>
              <a:t>teams to 	enhance patient safety and improve 	patient care quality</a:t>
            </a:r>
            <a:endParaRPr lang="en-US" i="1" dirty="0"/>
          </a:p>
        </p:txBody>
      </p:sp>
      <p:sp>
        <p:nvSpPr>
          <p:cNvPr id="4" name="Footer Placeholder 3"/>
          <p:cNvSpPr>
            <a:spLocks noGrp="1"/>
          </p:cNvSpPr>
          <p:nvPr>
            <p:ph type="ftr" sz="quarter" idx="11"/>
          </p:nvPr>
        </p:nvSpPr>
        <p:spPr>
          <a:xfrm>
            <a:off x="2514600" y="6400800"/>
            <a:ext cx="4038600" cy="304800"/>
          </a:xfrm>
        </p:spPr>
        <p:txBody>
          <a:bodyPr/>
          <a:lstStyle/>
          <a:p>
            <a:r>
              <a:rPr lang="en-US" dirty="0" smtClean="0"/>
              <a:t>Presented by Partners in Medical Education, Inc. 2015</a:t>
            </a:r>
            <a:endParaRPr lang="en-US" dirty="0"/>
          </a:p>
        </p:txBody>
      </p:sp>
      <p:sp>
        <p:nvSpPr>
          <p:cNvPr id="5" name="Slide Number Placeholder 1"/>
          <p:cNvSpPr>
            <a:spLocks noGrp="1"/>
          </p:cNvSpPr>
          <p:nvPr>
            <p:ph type="sldNum" sz="quarter" idx="10"/>
          </p:nvPr>
        </p:nvSpPr>
        <p:spPr>
          <a:xfrm>
            <a:off x="6705600" y="6248400"/>
            <a:ext cx="2133600" cy="457200"/>
          </a:xfrm>
        </p:spPr>
        <p:txBody>
          <a:bodyPr/>
          <a:lstStyle/>
          <a:p>
            <a:fld id="{D2073A0A-C37C-6546-844A-15AEA3E0B35D}" type="slidenum">
              <a:rPr lang="en-US" smtClean="0"/>
              <a:t>9</a:t>
            </a:fld>
            <a:endParaRPr lang="en-US" dirty="0"/>
          </a:p>
        </p:txBody>
      </p:sp>
    </p:spTree>
    <p:extLst>
      <p:ext uri="{BB962C8B-B14F-4D97-AF65-F5344CB8AC3E}">
        <p14:creationId xmlns:p14="http://schemas.microsoft.com/office/powerpoint/2010/main" val="3139039570"/>
      </p:ext>
    </p:extLst>
  </p:cSld>
  <p:clrMapOvr>
    <a:masterClrMapping/>
  </p:clrMapOvr>
  <p:timing>
    <p:tnLst>
      <p:par>
        <p:cTn id="1" dur="indefinite" restart="never" nodeType="tmRoot"/>
      </p:par>
    </p:tnLst>
  </p:timing>
</p:sld>
</file>

<file path=ppt/theme/theme1.xml><?xml version="1.0" encoding="utf-8"?>
<a:theme xmlns:a="http://schemas.openxmlformats.org/drawingml/2006/main" name="PMESlidesExample">
  <a:themeElements>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PMESlidesExample</Template>
  <TotalTime>5260</TotalTime>
  <Words>2193</Words>
  <Application>Microsoft Macintosh PowerPoint</Application>
  <PresentationFormat>On-screen Show (4:3)</PresentationFormat>
  <Paragraphs>457</Paragraphs>
  <Slides>46</Slides>
  <Notes>33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46</vt:i4>
      </vt:variant>
    </vt:vector>
  </HeadingPairs>
  <TitlesOfParts>
    <vt:vector size="55" baseType="lpstr">
      <vt:lpstr>Arial</vt:lpstr>
      <vt:lpstr>Arial Black</vt:lpstr>
      <vt:lpstr>Calibri</vt:lpstr>
      <vt:lpstr>Comic Sans MS</vt:lpstr>
      <vt:lpstr>Lucida Bright</vt:lpstr>
      <vt:lpstr>ＭＳ Ｐゴシック</vt:lpstr>
      <vt:lpstr>Times New Roman</vt:lpstr>
      <vt:lpstr>Wingdings</vt:lpstr>
      <vt:lpstr>PMESlidesExample</vt:lpstr>
      <vt:lpstr>Strategies for Resident Engagement in Patient Safety and QI</vt:lpstr>
      <vt:lpstr> </vt:lpstr>
      <vt:lpstr>Objectives</vt:lpstr>
      <vt:lpstr>What Is Your Role?</vt:lpstr>
      <vt:lpstr>Biggest Challenge?</vt:lpstr>
      <vt:lpstr>PowerPoint Presentation</vt:lpstr>
      <vt:lpstr>Why Do We Care?</vt:lpstr>
      <vt:lpstr>C.P.R IV.A.5.c).(4)</vt:lpstr>
      <vt:lpstr>C.P.R. IV.A.5.f).(5)</vt:lpstr>
      <vt:lpstr>C.P.R. VI.A.3</vt:lpstr>
      <vt:lpstr>CLER</vt:lpstr>
      <vt:lpstr>CLER:  Patient Safety</vt:lpstr>
      <vt:lpstr>CLER:  Health Care Quality</vt:lpstr>
      <vt:lpstr>Can You Relate?</vt:lpstr>
      <vt:lpstr>Can You Relate?</vt:lpstr>
      <vt:lpstr>Can You Relate?</vt:lpstr>
      <vt:lpstr>Resident Buy-in</vt:lpstr>
      <vt:lpstr>Adult Learning Principles</vt:lpstr>
      <vt:lpstr>Adult Learning Principles</vt:lpstr>
      <vt:lpstr>Adult Learning Principles</vt:lpstr>
      <vt:lpstr>Adult Learning Principles</vt:lpstr>
      <vt:lpstr>Adult Learning Principles</vt:lpstr>
      <vt:lpstr>Adult Learning Principles</vt:lpstr>
      <vt:lpstr>Resident Buy-in</vt:lpstr>
      <vt:lpstr>Set Expectations</vt:lpstr>
      <vt:lpstr>QI/Patient Safety Knowledge</vt:lpstr>
      <vt:lpstr>Create Value for Residents</vt:lpstr>
      <vt:lpstr>Outcomes</vt:lpstr>
      <vt:lpstr>Supportive Environment</vt:lpstr>
      <vt:lpstr>Integration</vt:lpstr>
      <vt:lpstr>Real Examples of Resident Involvement in QI &amp; Patient Safety</vt:lpstr>
      <vt:lpstr>Residents as Leaders in  QI/Patient Safety</vt:lpstr>
      <vt:lpstr>Committees</vt:lpstr>
      <vt:lpstr>Committees</vt:lpstr>
      <vt:lpstr>Committees</vt:lpstr>
      <vt:lpstr>Committees</vt:lpstr>
      <vt:lpstr>Scorecards</vt:lpstr>
      <vt:lpstr>Faculty Engagement</vt:lpstr>
      <vt:lpstr>Scholarly Activity</vt:lpstr>
      <vt:lpstr>Barriers</vt:lpstr>
      <vt:lpstr>Takeaways</vt:lpstr>
      <vt:lpstr>Resources</vt:lpstr>
      <vt:lpstr>Questions</vt:lpstr>
      <vt:lpstr>Questions</vt:lpstr>
      <vt:lpstr>PowerPoint Presentation</vt:lpstr>
      <vt:lpstr>PowerPoint Presentation</vt:lpstr>
    </vt:vector>
  </TitlesOfParts>
  <Company>AtlantiCare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You Ready? Strategies &amp; Tools for Assessing Your Program’s ACGME Readiness</dc:title>
  <dc:creator>VHanlon</dc:creator>
  <cp:lastModifiedBy>Mielnicki, Alexander</cp:lastModifiedBy>
  <cp:revision>327</cp:revision>
  <cp:lastPrinted>2015-10-01T15:04:21Z</cp:lastPrinted>
  <dcterms:created xsi:type="dcterms:W3CDTF">2015-01-21T19:01:21Z</dcterms:created>
  <dcterms:modified xsi:type="dcterms:W3CDTF">2015-10-23T12:08:54Z</dcterms:modified>
</cp:coreProperties>
</file>