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9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7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35FE-5DAE-4768-A0A8-8D27367583A6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0452-648D-4922-B279-3ED2259E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CITI TRAINING FOR THOSE INVOLVED IN CLINICAL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5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7" y="762000"/>
            <a:ext cx="8283713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91028" y="3239691"/>
            <a:ext cx="533400" cy="27860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8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65"/>
            <a:ext cx="7905750" cy="331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2" y="2656910"/>
            <a:ext cx="6638925" cy="42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5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" y="1095595"/>
            <a:ext cx="9077325" cy="482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029200" y="2286000"/>
            <a:ext cx="685800" cy="12240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06"/>
            <a:ext cx="8758416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508" y="526228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Mine says refresher because I have done this numerous times – but these should be the same courses you have on your transcript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2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IRB requires that all people participating in human subjects research complete a human subjects research course</a:t>
            </a:r>
          </a:p>
          <a:p>
            <a:r>
              <a:rPr lang="en-US" dirty="0" smtClean="0"/>
              <a:t>The course you need to take is “Biomedical Investigators and Key Personnel”</a:t>
            </a:r>
          </a:p>
          <a:p>
            <a:r>
              <a:rPr lang="en-US" dirty="0" smtClean="0"/>
              <a:t>There are 16 modules in the course</a:t>
            </a:r>
          </a:p>
          <a:p>
            <a:r>
              <a:rPr lang="en-US" dirty="0" smtClean="0"/>
              <a:t>I have outlined all steps on the subsequent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1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76388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953000" y="4809565"/>
            <a:ext cx="9906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809565"/>
            <a:ext cx="28956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REGISTER FIRST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1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3916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886200" y="2514600"/>
            <a:ext cx="381000" cy="990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057400"/>
            <a:ext cx="422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TYPE IN “UNIVERSITY OF SOUTH FLORIDA”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187229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7239000" y="5410200"/>
            <a:ext cx="9906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23875"/>
            <a:ext cx="52292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3657600" y="4114800"/>
            <a:ext cx="17526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4572000" y="2667000"/>
            <a:ext cx="17526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3124200" y="4648200"/>
            <a:ext cx="17526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160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your role	</a:t>
            </a:r>
          </a:p>
          <a:p>
            <a:endParaRPr lang="en-US" dirty="0" smtClean="0"/>
          </a:p>
          <a:p>
            <a:r>
              <a:rPr lang="en-US" dirty="0" smtClean="0"/>
              <a:t>For the </a:t>
            </a:r>
            <a:r>
              <a:rPr lang="en-US" dirty="0" err="1" smtClean="0"/>
              <a:t>Attendings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Select Principal Investigator to obtain your own studies at a later date. </a:t>
            </a:r>
          </a:p>
          <a:p>
            <a:endParaRPr lang="en-US" dirty="0"/>
          </a:p>
          <a:p>
            <a:r>
              <a:rPr lang="en-US" dirty="0" smtClean="0"/>
              <a:t>Residents select study coordinator and medical students selected student</a:t>
            </a:r>
          </a:p>
        </p:txBody>
      </p:sp>
    </p:spTree>
    <p:extLst>
      <p:ext uri="{BB962C8B-B14F-4D97-AF65-F5344CB8AC3E}">
        <p14:creationId xmlns:p14="http://schemas.microsoft.com/office/powerpoint/2010/main" val="322923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199"/>
            <a:ext cx="913440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0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803"/>
            <a:ext cx="9144000" cy="610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2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3447"/>
            <a:ext cx="6112487" cy="49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18" y="5029200"/>
            <a:ext cx="6000750" cy="116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13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92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CITI TRAINING FOR THOSE INVOLVED IN CLINICAL RESEARCH</vt:lpstr>
      <vt:lpstr>CITI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Tampa General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 TRAINING FOR THOSE INVOLVED IN CLINICAL RESEARCH</dc:title>
  <dc:creator>u-md-2k4-1</dc:creator>
  <cp:lastModifiedBy>u-md-2k4-1</cp:lastModifiedBy>
  <cp:revision>3</cp:revision>
  <dcterms:created xsi:type="dcterms:W3CDTF">2015-01-26T02:56:06Z</dcterms:created>
  <dcterms:modified xsi:type="dcterms:W3CDTF">2015-01-26T03:27:42Z</dcterms:modified>
</cp:coreProperties>
</file>