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</p:sldMasterIdLst>
  <p:notesMasterIdLst>
    <p:notesMasterId r:id="rId7"/>
  </p:notesMasterIdLst>
  <p:sldIdLst>
    <p:sldId id="437" r:id="rId5"/>
    <p:sldId id="43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B7EA4-2E17-42C3-91BA-B9E0976F6E7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D1A0-66BD-4F1F-A0A9-A5A89052D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922" y="1122363"/>
            <a:ext cx="6377078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922" y="3835311"/>
            <a:ext cx="6377078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8953081" y="5735638"/>
            <a:ext cx="19091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7851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169" y="457200"/>
            <a:ext cx="2937296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68680" y="987426"/>
            <a:ext cx="4304694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63169" y="2057400"/>
            <a:ext cx="293729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8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325" y="457200"/>
            <a:ext cx="287259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1607" y="987426"/>
            <a:ext cx="436292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4325" y="2057400"/>
            <a:ext cx="287259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309893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3" y="3072668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50" y="5301897"/>
            <a:ext cx="1640746" cy="13922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4180114" y="5155897"/>
            <a:ext cx="4206176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26219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32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05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1D4E-ECB7-46F9-B9F8-CB6654C33C31}" type="datetime4">
              <a:rPr lang="en-US" smtClean="0"/>
              <a:pPr/>
              <a:t>February 9,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21231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770178" y="1707181"/>
            <a:ext cx="6868045" cy="3453684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1995870" y="3082226"/>
            <a:ext cx="6858001" cy="6935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0" y="0"/>
            <a:ext cx="50780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8202" y="3968368"/>
            <a:ext cx="4347712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278202" y="3777471"/>
            <a:ext cx="319146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29620" y="-10048"/>
            <a:ext cx="3914825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202" y="841980"/>
            <a:ext cx="4347712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9941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973083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0602" y="6405163"/>
            <a:ext cx="145564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2326" y="6405163"/>
            <a:ext cx="369469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1531" y="6405163"/>
            <a:ext cx="66639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3" y="3786097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494255D-D7B4-4505-9042-9803384C55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239" y="6057347"/>
            <a:ext cx="1016016" cy="82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16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DB707EC-1EA3-43C1-B46B-40C61C9F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C3E82C3-5FA6-4062-BA82-BE0E00579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46203FA-D21F-4635-B538-58418C2A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CBA9B5B-BE8F-408C-AF8B-2B1B9027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960" y="1690777"/>
            <a:ext cx="3465663" cy="4297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6103" y="1690777"/>
            <a:ext cx="3465663" cy="4297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3A35DF1-8A30-4F36-A85F-CBDDE82A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6696" y="6435307"/>
            <a:ext cx="139669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51669B2-3365-4E0D-8FFD-9298CE8EF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1960" y="6435307"/>
            <a:ext cx="4304723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58A3345-E1B1-4723-8631-6ACF3E9FD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73399" y="6435307"/>
            <a:ext cx="692943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326" y="365126"/>
            <a:ext cx="74102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4325" y="1768415"/>
            <a:ext cx="3602045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4325" y="2505075"/>
            <a:ext cx="3602045" cy="3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5416" y="1768415"/>
            <a:ext cx="3619784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5416" y="2505075"/>
            <a:ext cx="3619784" cy="3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0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5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356" y="6079254"/>
            <a:ext cx="977646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019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6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1960" y="216132"/>
            <a:ext cx="7359806" cy="1105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60" y="1639020"/>
            <a:ext cx="7359806" cy="4415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76696" y="6435307"/>
            <a:ext cx="139669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1960" y="6435307"/>
            <a:ext cx="4304723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399" y="6435307"/>
            <a:ext cx="692943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8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picture containing person, indoor, sitting, man&#10;&#10;Description automatically generated">
            <a:extLst>
              <a:ext uri="{FF2B5EF4-FFF2-40B4-BE49-F238E27FC236}">
                <a16:creationId xmlns:a16="http://schemas.microsoft.com/office/drawing/2014/main" id="{70D158A5-ECC5-4D37-B890-58B6307B8D7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36" r="723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7A664D5-3EB8-4A5E-A9A3-A48E1CE8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02" y="841980"/>
            <a:ext cx="4347712" cy="756001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604E0B-801B-4736-9789-999C6DC8F604}"/>
              </a:ext>
            </a:extLst>
          </p:cNvPr>
          <p:cNvSpPr/>
          <p:nvPr/>
        </p:nvSpPr>
        <p:spPr>
          <a:xfrm>
            <a:off x="196194" y="2831404"/>
            <a:ext cx="4347712" cy="1185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7F952C-B9AC-48EB-8E25-239DBEAE1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87" y="1923789"/>
            <a:ext cx="5115433" cy="520498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Plan to attend the PAIRED Data Webinar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Review Paired Resources: www.fpqc.org/paired/toolbox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Complete the Quick Start Checklist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Develop the 30/60/90-day plan for your unit and share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bg1"/>
                </a:solidFill>
              </a:rPr>
              <a:t>Plan to attend the Coaching call for March and April</a:t>
            </a:r>
          </a:p>
        </p:txBody>
      </p:sp>
    </p:spTree>
    <p:extLst>
      <p:ext uri="{BB962C8B-B14F-4D97-AF65-F5344CB8AC3E}">
        <p14:creationId xmlns:p14="http://schemas.microsoft.com/office/powerpoint/2010/main" val="337463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/>
        </p:nvSpPr>
        <p:spPr>
          <a:xfrm rot="16200000">
            <a:off x="2045543" y="2457652"/>
            <a:ext cx="3857625" cy="1942697"/>
          </a:xfrm>
          <a:prstGeom prst="flowChartOffpage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576" tIns="19289" rIns="38576" bIns="19289" rtlCol="0" anchor="ctr"/>
          <a:lstStyle/>
          <a:p>
            <a:pPr algn="ctr" defTabSz="34290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/>
        </p:nvSpPr>
        <p:spPr>
          <a:xfrm rot="16200000">
            <a:off x="1883132" y="2476772"/>
            <a:ext cx="3909060" cy="1920240"/>
          </a:xfrm>
          <a:prstGeom prst="flowChartOffpageConnector">
            <a:avLst/>
          </a:prstGeom>
          <a:solidFill>
            <a:srgbClr val="40937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576" tIns="19289" rIns="38576" bIns="19289" rtlCol="0" anchor="ctr"/>
          <a:lstStyle/>
          <a:p>
            <a:pPr algn="ctr" defTabSz="34290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/>
        </p:nvSpPr>
        <p:spPr>
          <a:xfrm>
            <a:off x="239540" y="1486471"/>
            <a:ext cx="2932838" cy="3909060"/>
          </a:xfrm>
          <a:prstGeom prst="rect">
            <a:avLst/>
          </a:prstGeom>
          <a:solidFill>
            <a:srgbClr val="409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576" tIns="19289" rIns="38576" bIns="19289" rtlCol="0" anchor="ctr"/>
          <a:lstStyle/>
          <a:p>
            <a:pPr algn="ctr" defTabSz="34290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188CB801-6A1E-42D1-9907-FC929C2FA7C2}"/>
              </a:ext>
            </a:extLst>
          </p:cNvPr>
          <p:cNvSpPr txBox="1">
            <a:spLocks/>
          </p:cNvSpPr>
          <p:nvPr/>
        </p:nvSpPr>
        <p:spPr>
          <a:xfrm>
            <a:off x="201376" y="2312204"/>
            <a:ext cx="4337269" cy="1465370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Questions?</a:t>
            </a:r>
            <a:endParaRPr lang="en-US" sz="1688" dirty="0">
              <a:solidFill>
                <a:prstClr val="white"/>
              </a:solidFill>
            </a:endParaRPr>
          </a:p>
          <a:p>
            <a:pPr marL="0" indent="0" algn="ctr" defTabSz="685800">
              <a:buNone/>
              <a:defRPr/>
            </a:pPr>
            <a:r>
              <a:rPr lang="en-US" sz="1688" dirty="0">
                <a:solidFill>
                  <a:prstClr val="white"/>
                </a:solidFill>
              </a:rPr>
              <a:t>fpqc@usf.edu</a:t>
            </a:r>
            <a:endParaRPr lang="en-US" sz="1800" b="1" dirty="0">
              <a:solidFill>
                <a:srgbClr val="008582"/>
              </a:solidFill>
            </a:endParaRPr>
          </a:p>
          <a:p>
            <a:pPr marL="0" indent="0" algn="ctr" defTabSz="685800">
              <a:buNone/>
              <a:defRPr/>
            </a:pPr>
            <a:r>
              <a:rPr lang="en-US" sz="1688" dirty="0">
                <a:solidFill>
                  <a:prstClr val="white"/>
                </a:solidFill>
              </a:rPr>
              <a:t>www.fpqc.org</a:t>
            </a:r>
          </a:p>
          <a:p>
            <a:pPr marL="0" indent="0" algn="ctr" defTabSz="685800">
              <a:buNone/>
              <a:defRPr/>
            </a:pPr>
            <a:endParaRPr lang="en-US" sz="1575" dirty="0">
              <a:solidFill>
                <a:srgbClr val="008582"/>
              </a:solidFill>
            </a:endParaRPr>
          </a:p>
          <a:p>
            <a:pPr marL="0" indent="0" algn="ctr" defTabSz="685800">
              <a:buNone/>
              <a:defRPr/>
            </a:pPr>
            <a:endParaRPr lang="en-US" sz="1575" dirty="0">
              <a:solidFill>
                <a:srgbClr val="008582"/>
              </a:solidFill>
            </a:endParaRPr>
          </a:p>
          <a:p>
            <a:pPr marL="0" indent="0" algn="ctr" defTabSz="685800">
              <a:buNone/>
              <a:defRPr/>
            </a:pPr>
            <a:endParaRPr lang="en-US" sz="1575" dirty="0">
              <a:solidFill>
                <a:srgbClr val="008582"/>
              </a:solidFill>
            </a:endParaRP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188CB801-6A1E-42D1-9907-FC929C2FA7C2}"/>
              </a:ext>
            </a:extLst>
          </p:cNvPr>
          <p:cNvSpPr txBox="1">
            <a:spLocks/>
          </p:cNvSpPr>
          <p:nvPr/>
        </p:nvSpPr>
        <p:spPr>
          <a:xfrm>
            <a:off x="2166565" y="4483595"/>
            <a:ext cx="2333173" cy="61385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buNone/>
              <a:defRPr/>
            </a:pPr>
            <a:endParaRPr lang="en-US" sz="1575" dirty="0">
              <a:solidFill>
                <a:srgbClr val="008582"/>
              </a:solidFill>
            </a:endParaRPr>
          </a:p>
          <a:p>
            <a:pPr marL="0" indent="0" algn="ctr" defTabSz="685800">
              <a:buNone/>
              <a:defRPr/>
            </a:pPr>
            <a:endParaRPr lang="en-US" sz="1575" dirty="0">
              <a:solidFill>
                <a:srgbClr val="008582"/>
              </a:solidFill>
            </a:endParaRPr>
          </a:p>
          <a:p>
            <a:pPr marL="0" indent="0" algn="ctr" defTabSz="685800">
              <a:buNone/>
              <a:defRPr/>
            </a:pPr>
            <a:endParaRPr lang="en-US" sz="1575" dirty="0">
              <a:solidFill>
                <a:srgbClr val="00858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79413" y="2807218"/>
            <a:ext cx="24816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327" y="1772483"/>
            <a:ext cx="1247844" cy="13258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68369" y="3395911"/>
            <a:ext cx="34297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2100" b="1" dirty="0">
                <a:solidFill>
                  <a:srgbClr val="ED7D31"/>
                </a:solidFill>
                <a:latin typeface="Calibri" panose="020F0502020204030204"/>
              </a:rPr>
              <a:t>“To improve the health and health care of all Florida mothers &amp; babies”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3172" y="3913131"/>
            <a:ext cx="3334313" cy="323165"/>
            <a:chOff x="1114210" y="4074511"/>
            <a:chExt cx="4445750" cy="430887"/>
          </a:xfrm>
        </p:grpSpPr>
        <p:pic>
          <p:nvPicPr>
            <p:cNvPr id="9" name="Picture 8" descr="Screen Shot 2020-08-03 at 12.08.58 PM.png">
              <a:extLst>
                <a:ext uri="{FF2B5EF4-FFF2-40B4-BE49-F238E27FC236}">
                  <a16:creationId xmlns:a16="http://schemas.microsoft.com/office/drawing/2014/main" id="{41124C54-252A-422E-BB3B-6B13E3C3C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210" y="4155487"/>
              <a:ext cx="295271" cy="270748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E4E2EB9-05EB-4E7D-83E5-8DD7E29CE300}"/>
                </a:ext>
              </a:extLst>
            </p:cNvPr>
            <p:cNvSpPr txBox="1"/>
            <p:nvPr/>
          </p:nvSpPr>
          <p:spPr>
            <a:xfrm>
              <a:off x="1375418" y="4074511"/>
              <a:ext cx="418454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en-US" sz="1500" dirty="0">
                  <a:solidFill>
                    <a:prstClr val="white"/>
                  </a:solidFill>
                  <a:latin typeface="Calibri" panose="020F0502020204030204"/>
                </a:rPr>
                <a:t>Florida Perinatal Quality Collaborative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71117" y="4483597"/>
            <a:ext cx="3359860" cy="323165"/>
            <a:chOff x="2413444" y="4835126"/>
            <a:chExt cx="4479813" cy="430886"/>
          </a:xfrm>
        </p:grpSpPr>
        <p:pic>
          <p:nvPicPr>
            <p:cNvPr id="10" name="Picture 9" descr="Screen Shot 2020-08-03 at 12.10.37 PM.png">
              <a:extLst>
                <a:ext uri="{FF2B5EF4-FFF2-40B4-BE49-F238E27FC236}">
                  <a16:creationId xmlns:a16="http://schemas.microsoft.com/office/drawing/2014/main" id="{75FFDD03-403D-441C-B826-ED1BC080DF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444" y="4890345"/>
              <a:ext cx="295271" cy="27773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358951-0D81-43EF-8B57-37405CF45877}"/>
                </a:ext>
              </a:extLst>
            </p:cNvPr>
            <p:cNvSpPr txBox="1"/>
            <p:nvPr/>
          </p:nvSpPr>
          <p:spPr>
            <a:xfrm>
              <a:off x="2708715" y="4835126"/>
              <a:ext cx="4184542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en-US" sz="1500" dirty="0">
                  <a:solidFill>
                    <a:prstClr val="white"/>
                  </a:solidFill>
                  <a:latin typeface="Calibri" panose="020F0502020204030204"/>
                </a:rPr>
                <a:t>@TheFPQC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2419" y="4189793"/>
            <a:ext cx="3822662" cy="323165"/>
            <a:chOff x="655180" y="4443394"/>
            <a:chExt cx="5096883" cy="430887"/>
          </a:xfrm>
        </p:grpSpPr>
        <p:pic>
          <p:nvPicPr>
            <p:cNvPr id="11" name="Picture 10" descr="Screen Shot 2020-08-03 at 12.12.55 PM.png">
              <a:extLst>
                <a:ext uri="{FF2B5EF4-FFF2-40B4-BE49-F238E27FC236}">
                  <a16:creationId xmlns:a16="http://schemas.microsoft.com/office/drawing/2014/main" id="{352E3C9D-79C3-4271-94D0-EF9167F992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180" y="4516320"/>
              <a:ext cx="918060" cy="30475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7F8848-72BE-405C-87A0-52B02E2BF089}"/>
                </a:ext>
              </a:extLst>
            </p:cNvPr>
            <p:cNvSpPr txBox="1"/>
            <p:nvPr/>
          </p:nvSpPr>
          <p:spPr>
            <a:xfrm>
              <a:off x="1567521" y="4443394"/>
              <a:ext cx="418454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en-US" sz="1500" dirty="0">
                  <a:solidFill>
                    <a:prstClr val="white"/>
                  </a:solidFill>
                  <a:latin typeface="Calibri" panose="020F0502020204030204"/>
                </a:rPr>
                <a:t>Florida Perinatal Quality Collaborative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F3590AD-A22E-462B-B91E-ECA82A4C987F}"/>
              </a:ext>
            </a:extLst>
          </p:cNvPr>
          <p:cNvSpPr txBox="1"/>
          <p:nvPr/>
        </p:nvSpPr>
        <p:spPr>
          <a:xfrm>
            <a:off x="1251751" y="399495"/>
            <a:ext cx="7528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Thank you for your commitment to the PAIRED Initiative!</a:t>
            </a:r>
          </a:p>
        </p:txBody>
      </p:sp>
    </p:spTree>
    <p:extLst>
      <p:ext uri="{BB962C8B-B14F-4D97-AF65-F5344CB8AC3E}">
        <p14:creationId xmlns:p14="http://schemas.microsoft.com/office/powerpoint/2010/main" val="12623311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7819D5B0E3549B069ECAC96FA425B" ma:contentTypeVersion="17" ma:contentTypeDescription="Create a new document." ma:contentTypeScope="" ma:versionID="cd471262c4701d193a91ee3782950d39">
  <xsd:schema xmlns:xsd="http://www.w3.org/2001/XMLSchema" xmlns:xs="http://www.w3.org/2001/XMLSchema" xmlns:p="http://schemas.microsoft.com/office/2006/metadata/properties" xmlns:ns3="c003bd16-d82b-445e-9afc-50632b50592b" xmlns:ns4="a2959b2f-65c6-4ea6-8185-642c6607cd64" targetNamespace="http://schemas.microsoft.com/office/2006/metadata/properties" ma:root="true" ma:fieldsID="927f9003c80e5f23689b6e8f2189bd1d" ns3:_="" ns4:_="">
    <xsd:import namespace="c003bd16-d82b-445e-9afc-50632b50592b"/>
    <xsd:import namespace="a2959b2f-65c6-4ea6-8185-642c6607cd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03bd16-d82b-445e-9afc-50632b5059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grationWizId" ma:index="12" nillable="true" ma:displayName="MigrationWizId" ma:internalName="MigrationWizId">
      <xsd:simpleType>
        <xsd:restriction base="dms:Text"/>
      </xsd:simpleType>
    </xsd:element>
    <xsd:element name="MigrationWizIdPermissions" ma:index="1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6" nillable="true" ma:displayName="MigrationWizIdSecurityGroups" ma:internalName="MigrationWizIdSecurityGroups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59b2f-65c6-4ea6-8185-642c6607cd6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c003bd16-d82b-445e-9afc-50632b50592b" xsi:nil="true"/>
    <MigrationWizIdSecurityGroups xmlns="c003bd16-d82b-445e-9afc-50632b50592b" xsi:nil="true"/>
    <MigrationWizIdPermissions xmlns="c003bd16-d82b-445e-9afc-50632b50592b" xsi:nil="true"/>
    <MigrationWizIdDocumentLibraryPermissions xmlns="c003bd16-d82b-445e-9afc-50632b50592b" xsi:nil="true"/>
    <MigrationWizIdPermissionLevels xmlns="c003bd16-d82b-445e-9afc-50632b50592b" xsi:nil="true"/>
  </documentManagement>
</p:properties>
</file>

<file path=customXml/itemProps1.xml><?xml version="1.0" encoding="utf-8"?>
<ds:datastoreItem xmlns:ds="http://schemas.openxmlformats.org/officeDocument/2006/customXml" ds:itemID="{1DF4F223-2ADF-4C08-8765-E633881F5F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03bd16-d82b-445e-9afc-50632b50592b"/>
    <ds:schemaRef ds:uri="a2959b2f-65c6-4ea6-8185-642c6607cd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FB11EE-6753-484A-991C-55A5D8676E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2F25F-162A-49A2-85B4-909BD6941D09}">
  <ds:schemaRefs>
    <ds:schemaRef ds:uri="http://purl.org/dc/dcmitype/"/>
    <ds:schemaRef ds:uri="c003bd16-d82b-445e-9afc-50632b50592b"/>
    <ds:schemaRef ds:uri="http://www.w3.org/XML/1998/namespace"/>
    <ds:schemaRef ds:uri="http://purl.org/dc/elements/1.1/"/>
    <ds:schemaRef ds:uri="http://schemas.microsoft.com/office/2006/documentManagement/types"/>
    <ds:schemaRef ds:uri="a2959b2f-65c6-4ea6-8185-642c6607cd6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93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Wingdings</vt:lpstr>
      <vt:lpstr>1_Office Theme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Coughlin, Emily</dc:creator>
  <cp:lastModifiedBy>Linda Detman</cp:lastModifiedBy>
  <cp:revision>30</cp:revision>
  <dcterms:created xsi:type="dcterms:W3CDTF">2020-02-20T14:59:58Z</dcterms:created>
  <dcterms:modified xsi:type="dcterms:W3CDTF">2022-02-09T17:19:09Z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0x0101008167819D5B0E3549B069ECAC96FA425B</vt:lpwstr>
  </property>
</Properties>
</file>