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776" r:id="rId3"/>
    <p:sldId id="77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0154" y="1122363"/>
            <a:ext cx="7585389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0154" y="3748686"/>
            <a:ext cx="7585389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930D1-E2DC-47A5-A9FA-77714AF5F5C3}"/>
              </a:ext>
            </a:extLst>
          </p:cNvPr>
          <p:cNvSpPr/>
          <p:nvPr userDrawn="1"/>
        </p:nvSpPr>
        <p:spPr>
          <a:xfrm>
            <a:off x="8953081" y="5735638"/>
            <a:ext cx="19091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C2D7699-85F7-4DED-9E0E-49CBD7644A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" y="6111382"/>
            <a:ext cx="7314818" cy="55900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F246682-EDB2-4388-A838-0F8E801BF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318" t="-86863" b="-1"/>
          <a:stretch/>
        </p:blipFill>
        <p:spPr>
          <a:xfrm rot="10800000">
            <a:off x="8620274" y="6111381"/>
            <a:ext cx="526283" cy="1049392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45F49FA-E3C5-453A-816E-83E189F2F07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642" y="6025019"/>
            <a:ext cx="969771" cy="83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2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22F-9971-47BF-9B90-31CCD98916D0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26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37" y="365127"/>
            <a:ext cx="7410204" cy="1015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36" y="1526882"/>
            <a:ext cx="3602045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6336" y="2311892"/>
            <a:ext cx="3602045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07427" y="1526882"/>
            <a:ext cx="3619784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07427" y="2311892"/>
            <a:ext cx="3619784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DBB-3577-4367-A43A-8897C293404D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75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36" y="457200"/>
            <a:ext cx="2937296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847" y="813917"/>
            <a:ext cx="4304694" cy="504713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06336" y="2057400"/>
            <a:ext cx="2937296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2C3-DEFD-4340-A68E-89359929B5C5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93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36" y="457200"/>
            <a:ext cx="2872598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3618" y="864158"/>
            <a:ext cx="4362923" cy="49968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336" y="2057400"/>
            <a:ext cx="287259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FD36-5690-410E-ADDE-4B4352DD2A4E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62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9144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9144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9875" y="309893"/>
            <a:ext cx="7417190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873423" y="3072668"/>
            <a:ext cx="741719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550" y="5267389"/>
            <a:ext cx="1640746" cy="13922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4180114" y="5155897"/>
            <a:ext cx="4206176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6492730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2CAF-905C-4097-A82D-B104C1747AAC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76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D6AD7-E03F-46E4-919E-DEB05584A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DCF-F60F-4265-9AB8-FB1284D14E76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F1D96-9B48-4DDE-A7D2-9AFAFA02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9331C5-FE2F-4E6A-B2E9-D698BF23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87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CDA-AB8D-4A41-B727-076C783E4FCD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73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592" y="1256045"/>
            <a:ext cx="7950758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5B2BC04-5614-464E-B723-14687945F270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3484" y="6395117"/>
            <a:ext cx="4033824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70"/>
            <a:ext cx="9144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592" y="291721"/>
            <a:ext cx="7950758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609" y="6166966"/>
            <a:ext cx="66639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77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770179" y="1707181"/>
            <a:ext cx="6868045" cy="3453684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1995871" y="3082227"/>
            <a:ext cx="6858001" cy="69355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1" y="0"/>
            <a:ext cx="50780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78202" y="3968370"/>
            <a:ext cx="4347712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278203" y="3777471"/>
            <a:ext cx="319146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50" y="6008621"/>
            <a:ext cx="728872" cy="788797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29621" y="-10048"/>
            <a:ext cx="3914825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8202" y="841982"/>
            <a:ext cx="4347712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05919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770178" y="1707181"/>
            <a:ext cx="6868045" cy="3453684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1995870" y="3082226"/>
            <a:ext cx="6858001" cy="69355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0" y="0"/>
            <a:ext cx="50780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78202" y="3968368"/>
            <a:ext cx="4347712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278202" y="3777471"/>
            <a:ext cx="319146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89" y="6102464"/>
            <a:ext cx="844221" cy="694953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29620" y="-10048"/>
            <a:ext cx="3914825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8202" y="841980"/>
            <a:ext cx="4347712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584088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9144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9144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9875" y="973085"/>
            <a:ext cx="7417190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20603" y="6405165"/>
            <a:ext cx="1455644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714EC04-E39B-4093-8FBA-99428B3FF69A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2327" y="6405165"/>
            <a:ext cx="3694694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1531" y="6405165"/>
            <a:ext cx="66639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873424" y="3786097"/>
            <a:ext cx="741719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664" y="6261834"/>
            <a:ext cx="641953" cy="69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62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70"/>
            <a:ext cx="9144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592" y="291721"/>
            <a:ext cx="7950758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609" y="6166966"/>
            <a:ext cx="666390" cy="72117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4593" y="1346479"/>
            <a:ext cx="3652211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3140" y="1346479"/>
            <a:ext cx="3652211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18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9EE-50EB-4FDD-81A6-5A53D936A069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17" y="6079256"/>
            <a:ext cx="719585" cy="7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502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9144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9144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9875" y="309895"/>
            <a:ext cx="7417190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873424" y="3072668"/>
            <a:ext cx="741719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550" y="5082358"/>
            <a:ext cx="1640746" cy="177564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4180114" y="5155899"/>
            <a:ext cx="4206176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373343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799"/>
            <a:ext cx="381000" cy="31739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0332C6-A5C1-4D88-ADCE-6F3163D859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136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rgbClr val="9A8C5C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381000" cy="381000"/>
          </a:xfrm>
          <a:prstGeom prst="rect">
            <a:avLst/>
          </a:prstGeom>
        </p:spPr>
        <p:txBody>
          <a:bodyPr/>
          <a:lstStyle/>
          <a:p>
            <a:fld id="{800332C6-A5C1-4D88-ADCE-6F3163D8595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4" descr="C:\Users\hlopezca\Desktop\FPQC Meeting Material\FPQC change of image\Logo-and-Tagline_Final.gif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56"/>
          <a:stretch/>
        </p:blipFill>
        <p:spPr bwMode="auto">
          <a:xfrm>
            <a:off x="3550047" y="228602"/>
            <a:ext cx="2043906" cy="190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hlopezca\Desktop\FPQC Meeting Material\FPQC change of image\Logo-and-Tagline_Final.gif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1" b="15760"/>
          <a:stretch/>
        </p:blipFill>
        <p:spPr bwMode="auto">
          <a:xfrm>
            <a:off x="2926800" y="2286000"/>
            <a:ext cx="3290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35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9144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9144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9875" y="973083"/>
            <a:ext cx="7417190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20602" y="6405163"/>
            <a:ext cx="1455644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714EC04-E39B-4093-8FBA-99428B3FF69A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2326" y="6405163"/>
            <a:ext cx="3694694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1531" y="6405163"/>
            <a:ext cx="66639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873423" y="3786097"/>
            <a:ext cx="741719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662" y="6185140"/>
            <a:ext cx="777597" cy="66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10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CDA-AB8D-4A41-B727-076C783E4FCD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5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592" y="1256045"/>
            <a:ext cx="7950758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5B2BC04-5614-464E-B723-14687945F270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3484" y="6395115"/>
            <a:ext cx="4033824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68"/>
            <a:ext cx="9144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591" y="291720"/>
            <a:ext cx="7950758" cy="6238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974" y="6166966"/>
            <a:ext cx="923025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45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4592" y="1637117"/>
            <a:ext cx="3652211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3139" y="1637117"/>
            <a:ext cx="3652211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10394"/>
            <a:ext cx="9144000" cy="63273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591" y="274467"/>
            <a:ext cx="7950758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53" y="6245365"/>
            <a:ext cx="794546" cy="642779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4592" y="1164566"/>
            <a:ext cx="3652211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3139" y="1164566"/>
            <a:ext cx="3652211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2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18F4-F298-4152-9C8E-5FF9ACADD8FE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0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9EE-50EB-4FDD-81A6-5A53D936A069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91" y="6219419"/>
            <a:ext cx="819510" cy="6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165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8761A9F4-B2A8-4ED2-A983-A7319F3EF663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print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-1" y="6341779"/>
            <a:ext cx="7950759" cy="4017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4592" y="216133"/>
            <a:ext cx="7950758" cy="9484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592" y="1337094"/>
            <a:ext cx="7950758" cy="4717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52594" y="6395115"/>
            <a:ext cx="148394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3F87BFC-E1F7-4743-9CD0-6DABBD1D5C09}" type="datetime4">
              <a:rPr lang="en-US" smtClean="0"/>
              <a:pPr/>
              <a:t>February 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717" y="6395115"/>
            <a:ext cx="3777591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1819" y="6395115"/>
            <a:ext cx="66639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F8D47C25-7D0C-4018-B087-FEF0BA3304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7" cstate="print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rcRect l="93318" t="-86863" b="-1"/>
          <a:stretch/>
        </p:blipFill>
        <p:spPr>
          <a:xfrm rot="10800000">
            <a:off x="8615617" y="6351828"/>
            <a:ext cx="526283" cy="750683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E0C5B0AC-0EE8-4EBB-9E4B-986892E3DB8A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263" y="6287712"/>
            <a:ext cx="728858" cy="59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8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335" indent="-126206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73944" indent="-13216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29779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0F0EA8-E233-4E8C-B453-93EF424F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PAIRED Coaching Calls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A894AB-2091-4214-9C43-976CC599F9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Samarth Shukla, MD </a:t>
            </a:r>
          </a:p>
          <a:p>
            <a:r>
              <a:rPr lang="en-US" dirty="0"/>
              <a:t>PAIRED Clinical Co-Lead</a:t>
            </a:r>
          </a:p>
        </p:txBody>
      </p:sp>
      <p:pic>
        <p:nvPicPr>
          <p:cNvPr id="1030" name="Picture 6" descr="C:\Users\susanmb\AppData\Local\Microsoft\Windows\Temporary Internet Files\Content.IE5\GMBPNJR1\90938247_5787040fa3_b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6571" y="2541322"/>
            <a:ext cx="2884296" cy="22646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061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4592" y="1484431"/>
            <a:ext cx="8390222" cy="4570197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lvl="1"/>
            <a:r>
              <a:rPr lang="en-US" sz="2800" dirty="0"/>
              <a:t>Brainstorming sessions</a:t>
            </a:r>
          </a:p>
          <a:p>
            <a:pPr lvl="1"/>
            <a:r>
              <a:rPr lang="en-US" sz="2800" dirty="0"/>
              <a:t>Great place to discuss barriers and challenges</a:t>
            </a:r>
          </a:p>
          <a:p>
            <a:pPr lvl="1"/>
            <a:r>
              <a:rPr lang="en-US" sz="2800" dirty="0"/>
              <a:t>Share successes with other units</a:t>
            </a:r>
          </a:p>
          <a:p>
            <a:pPr marL="3429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Briefly review statewide data from all the units</a:t>
            </a:r>
          </a:p>
          <a:p>
            <a:pPr lvl="1"/>
            <a:r>
              <a:rPr lang="en-US" sz="2800" dirty="0"/>
              <a:t>Sharing updates</a:t>
            </a:r>
          </a:p>
          <a:p>
            <a:pPr lvl="1"/>
            <a:r>
              <a:rPr lang="en-US" sz="2800" dirty="0"/>
              <a:t>Experts/Family representative consultations</a:t>
            </a:r>
          </a:p>
          <a:p>
            <a:pPr marL="3429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Experiences from pilot initiative</a:t>
            </a:r>
          </a:p>
          <a:p>
            <a:pPr lvl="1"/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4592" y="291720"/>
            <a:ext cx="7950758" cy="62384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coaching calls?</a:t>
            </a:r>
          </a:p>
        </p:txBody>
      </p:sp>
    </p:spTree>
    <p:extLst>
      <p:ext uri="{BB962C8B-B14F-4D97-AF65-F5344CB8AC3E}">
        <p14:creationId xmlns:p14="http://schemas.microsoft.com/office/powerpoint/2010/main" val="43654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4592" y="1484431"/>
            <a:ext cx="8390222" cy="4570197"/>
          </a:xfrm>
        </p:spPr>
        <p:txBody>
          <a:bodyPr>
            <a:normAutofit lnSpcReduction="10000"/>
          </a:bodyPr>
          <a:lstStyle/>
          <a:p>
            <a:pPr marL="171450" lvl="1"/>
            <a:r>
              <a:rPr lang="en-US" sz="2800" dirty="0"/>
              <a:t>Includes: Representatives from all participating centers, FPQC project leads, FPQC data and QI analysts and PAIRED family representatives</a:t>
            </a:r>
          </a:p>
          <a:p>
            <a:pPr marL="0" lvl="1" indent="0">
              <a:buNone/>
            </a:pPr>
            <a:endParaRPr lang="en-US" sz="2800" dirty="0"/>
          </a:p>
          <a:p>
            <a:r>
              <a:rPr lang="en-US" sz="2800" dirty="0"/>
              <a:t>Schedule for coaching calls</a:t>
            </a:r>
          </a:p>
          <a:p>
            <a:pPr marL="576263" lvl="1" indent="-233363">
              <a:buFont typeface="+mj-lt"/>
              <a:buAutoNum type="arabicPeriod"/>
            </a:pPr>
            <a:r>
              <a:rPr lang="en-US" sz="2800" dirty="0"/>
              <a:t>   1-hour sessions, once a month</a:t>
            </a:r>
          </a:p>
          <a:p>
            <a:pPr marL="576263" lvl="1" indent="-233363">
              <a:buFont typeface="+mj-lt"/>
              <a:buAutoNum type="arabicPeriod"/>
            </a:pPr>
            <a:r>
              <a:rPr lang="en-US" sz="2800" dirty="0"/>
              <a:t>   Three groups due to the large number of participating centers</a:t>
            </a:r>
          </a:p>
          <a:p>
            <a:pPr marL="576263" lvl="1" indent="-233363">
              <a:buFont typeface="+mj-lt"/>
              <a:buAutoNum type="arabicPeriod"/>
            </a:pPr>
            <a:r>
              <a:rPr lang="en-US" sz="2800" dirty="0"/>
              <a:t>   Agenda for the session/topics of discussion will be sent out</a:t>
            </a:r>
          </a:p>
          <a:p>
            <a:pPr marL="576263" lvl="1" indent="-233363">
              <a:buFont typeface="+mj-lt"/>
              <a:buAutoNum type="arabicPeriod"/>
            </a:pPr>
            <a:r>
              <a:rPr lang="en-US" sz="2800" dirty="0"/>
              <a:t>   All centers are expected to attend and participate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4592" y="291720"/>
            <a:ext cx="7950758" cy="62384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Coaching call logistics</a:t>
            </a:r>
          </a:p>
        </p:txBody>
      </p:sp>
    </p:spTree>
    <p:extLst>
      <p:ext uri="{BB962C8B-B14F-4D97-AF65-F5344CB8AC3E}">
        <p14:creationId xmlns:p14="http://schemas.microsoft.com/office/powerpoint/2010/main" val="11791805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FPQC">
      <a:dk1>
        <a:srgbClr val="009374"/>
      </a:dk1>
      <a:lt1>
        <a:srgbClr val="FFFFFF"/>
      </a:lt1>
      <a:dk2>
        <a:srgbClr val="000000"/>
      </a:dk2>
      <a:lt2>
        <a:srgbClr val="80B0A6"/>
      </a:lt2>
      <a:accent1>
        <a:srgbClr val="009374"/>
      </a:accent1>
      <a:accent2>
        <a:srgbClr val="80B0A6"/>
      </a:accent2>
      <a:accent3>
        <a:srgbClr val="EDA55D"/>
      </a:accent3>
      <a:accent4>
        <a:srgbClr val="006747"/>
      </a:accent4>
      <a:accent5>
        <a:srgbClr val="CFC493"/>
      </a:accent5>
      <a:accent6>
        <a:srgbClr val="70AD47"/>
      </a:accent6>
      <a:hlink>
        <a:srgbClr val="006484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116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1_Office Theme</vt:lpstr>
      <vt:lpstr>PAIRED Coaching Calls</vt:lpstr>
      <vt:lpstr>What are coaching calls?</vt:lpstr>
      <vt:lpstr>Coaching call logistics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PAIRED Implementation Guidance</dc:title>
  <dc:creator>Linda Detman</dc:creator>
  <cp:lastModifiedBy>Linda Detman</cp:lastModifiedBy>
  <cp:revision>2</cp:revision>
  <dcterms:created xsi:type="dcterms:W3CDTF">2022-02-07T15:43:14Z</dcterms:created>
  <dcterms:modified xsi:type="dcterms:W3CDTF">2022-02-07T16:53:13Z</dcterms:modified>
</cp:coreProperties>
</file>