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72" r:id="rId3"/>
    <p:sldId id="277" r:id="rId4"/>
    <p:sldId id="278" r:id="rId5"/>
    <p:sldId id="274" r:id="rId6"/>
    <p:sldId id="257" r:id="rId7"/>
    <p:sldId id="259" r:id="rId8"/>
    <p:sldId id="261" r:id="rId9"/>
    <p:sldId id="262" r:id="rId10"/>
    <p:sldId id="260" r:id="rId11"/>
    <p:sldId id="279" r:id="rId12"/>
    <p:sldId id="263" r:id="rId13"/>
    <p:sldId id="266" r:id="rId14"/>
    <p:sldId id="280" r:id="rId15"/>
    <p:sldId id="281" r:id="rId16"/>
    <p:sldId id="275" r:id="rId17"/>
    <p:sldId id="269" r:id="rId18"/>
    <p:sldId id="283" r:id="rId19"/>
    <p:sldId id="282" r:id="rId20"/>
    <p:sldId id="27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787" autoAdjust="0"/>
  </p:normalViewPr>
  <p:slideViewPr>
    <p:cSldViewPr>
      <p:cViewPr varScale="1">
        <p:scale>
          <a:sx n="30" d="100"/>
          <a:sy n="30" d="100"/>
        </p:scale>
        <p:origin x="165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A016E-C98A-4C75-B3A9-A84B7509DA5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5834A09-B653-41EF-93B8-A1DDA51BB58C}">
      <dgm:prSet phldrT="[Text]" custT="1"/>
      <dgm:spPr>
        <a:solidFill>
          <a:schemeClr val="accent6">
            <a:lumMod val="75000"/>
          </a:schemeClr>
        </a:solidFill>
      </dgm:spPr>
      <dgm:t>
        <a:bodyPr/>
        <a:lstStyle/>
        <a:p>
          <a:r>
            <a:rPr lang="en-US" sz="2000" b="1" dirty="0" smtClean="0"/>
            <a:t>Corrective and Preventive Actions</a:t>
          </a:r>
          <a:endParaRPr lang="en-US" sz="2000" b="1" dirty="0"/>
        </a:p>
      </dgm:t>
    </dgm:pt>
    <dgm:pt modelId="{0C533A60-4CE0-4ACD-8821-3357194D35AA}" type="parTrans" cxnId="{8F104A9C-8D85-4E7F-96B9-2BF8B1C581AC}">
      <dgm:prSet/>
      <dgm:spPr/>
      <dgm:t>
        <a:bodyPr/>
        <a:lstStyle/>
        <a:p>
          <a:endParaRPr lang="en-US"/>
        </a:p>
      </dgm:t>
    </dgm:pt>
    <dgm:pt modelId="{14D788E3-DF6A-433E-83F2-91D03A35F769}" type="sibTrans" cxnId="{8F104A9C-8D85-4E7F-96B9-2BF8B1C581AC}">
      <dgm:prSet/>
      <dgm:spPr/>
      <dgm:t>
        <a:bodyPr/>
        <a:lstStyle/>
        <a:p>
          <a:endParaRPr lang="en-US"/>
        </a:p>
      </dgm:t>
    </dgm:pt>
    <dgm:pt modelId="{EFB1EF14-BF1D-448C-AD56-14F57107B314}">
      <dgm:prSet phldrT="[Text]" custT="1"/>
      <dgm:spPr>
        <a:solidFill>
          <a:srgbClr val="083A17"/>
        </a:solidFill>
      </dgm:spPr>
      <dgm:t>
        <a:bodyPr/>
        <a:lstStyle/>
        <a:p>
          <a:r>
            <a:rPr lang="en-US" sz="2000" b="1" dirty="0" smtClean="0"/>
            <a:t>Scenarios for discussion</a:t>
          </a:r>
          <a:endParaRPr lang="en-US" sz="2000" b="1" dirty="0"/>
        </a:p>
      </dgm:t>
    </dgm:pt>
    <dgm:pt modelId="{A6A85053-6AEF-435D-A841-80593783851F}" type="parTrans" cxnId="{5E3E7F26-F412-4126-A5DA-BF4CA359B7E9}">
      <dgm:prSet/>
      <dgm:spPr/>
      <dgm:t>
        <a:bodyPr/>
        <a:lstStyle/>
        <a:p>
          <a:endParaRPr lang="en-US"/>
        </a:p>
      </dgm:t>
    </dgm:pt>
    <dgm:pt modelId="{48901ECA-B28B-4CDD-9DFE-53EF647C9D71}" type="sibTrans" cxnId="{5E3E7F26-F412-4126-A5DA-BF4CA359B7E9}">
      <dgm:prSet/>
      <dgm:spPr/>
      <dgm:t>
        <a:bodyPr/>
        <a:lstStyle/>
        <a:p>
          <a:endParaRPr lang="en-US"/>
        </a:p>
      </dgm:t>
    </dgm:pt>
    <dgm:pt modelId="{A33F489B-C9C0-4D1E-8EF0-151964FC6124}">
      <dgm:prSet custT="1"/>
      <dgm:spPr>
        <a:solidFill>
          <a:schemeClr val="accent6"/>
        </a:solidFill>
      </dgm:spPr>
      <dgm:t>
        <a:bodyPr/>
        <a:lstStyle/>
        <a:p>
          <a:r>
            <a:rPr lang="en-US" sz="2000" b="1" dirty="0" smtClean="0">
              <a:ea typeface="Calibri" panose="020F0502020204030204" pitchFamily="34" charset="0"/>
              <a:cs typeface="Calibri" panose="020F0502020204030204" pitchFamily="34" charset="0"/>
            </a:rPr>
            <a:t>Components of Quality Research</a:t>
          </a:r>
        </a:p>
      </dgm:t>
    </dgm:pt>
    <dgm:pt modelId="{8437BECA-50EC-4152-BD66-6A5D6195298D}" type="parTrans" cxnId="{1E9CE166-6969-43D2-AF6B-5FFB73B4AB31}">
      <dgm:prSet/>
      <dgm:spPr/>
      <dgm:t>
        <a:bodyPr/>
        <a:lstStyle/>
        <a:p>
          <a:endParaRPr lang="en-US"/>
        </a:p>
      </dgm:t>
    </dgm:pt>
    <dgm:pt modelId="{D5F5474C-AC40-4C10-9F46-B9626BF0D661}" type="sibTrans" cxnId="{1E9CE166-6969-43D2-AF6B-5FFB73B4AB31}">
      <dgm:prSet/>
      <dgm:spPr/>
      <dgm:t>
        <a:bodyPr/>
        <a:lstStyle/>
        <a:p>
          <a:endParaRPr lang="en-US"/>
        </a:p>
      </dgm:t>
    </dgm:pt>
    <dgm:pt modelId="{9AC65713-1780-4464-A146-93BF72B1FD0F}">
      <dgm:prSet custT="1"/>
      <dgm:spPr>
        <a:solidFill>
          <a:schemeClr val="accent6">
            <a:lumMod val="50000"/>
          </a:schemeClr>
        </a:solidFill>
      </dgm:spPr>
      <dgm:t>
        <a:bodyPr/>
        <a:lstStyle/>
        <a:p>
          <a:r>
            <a:rPr lang="en-US" sz="2000" b="1" dirty="0" smtClean="0"/>
            <a:t>Developing Core Competency in Clinical Research</a:t>
          </a:r>
          <a:endParaRPr lang="en-US" sz="2000" b="1" dirty="0"/>
        </a:p>
      </dgm:t>
    </dgm:pt>
    <dgm:pt modelId="{6BEB6367-E73F-411A-8363-9F7E990DE806}" type="parTrans" cxnId="{BE176791-9CFC-4E1F-9E82-1D139FB7E3C0}">
      <dgm:prSet/>
      <dgm:spPr/>
      <dgm:t>
        <a:bodyPr/>
        <a:lstStyle/>
        <a:p>
          <a:endParaRPr lang="en-US"/>
        </a:p>
      </dgm:t>
    </dgm:pt>
    <dgm:pt modelId="{447AFEE5-8DC6-48CE-A8A9-8A2EC7FE6676}" type="sibTrans" cxnId="{BE176791-9CFC-4E1F-9E82-1D139FB7E3C0}">
      <dgm:prSet/>
      <dgm:spPr/>
      <dgm:t>
        <a:bodyPr/>
        <a:lstStyle/>
        <a:p>
          <a:endParaRPr lang="en-US"/>
        </a:p>
      </dgm:t>
    </dgm:pt>
    <dgm:pt modelId="{403F2F70-DAD1-43A2-9D74-F53E19BB78D7}" type="pres">
      <dgm:prSet presAssocID="{49CA016E-C98A-4C75-B3A9-A84B7509DA5D}" presName="linear" presStyleCnt="0">
        <dgm:presLayoutVars>
          <dgm:dir/>
          <dgm:animLvl val="lvl"/>
          <dgm:resizeHandles val="exact"/>
        </dgm:presLayoutVars>
      </dgm:prSet>
      <dgm:spPr/>
      <dgm:t>
        <a:bodyPr/>
        <a:lstStyle/>
        <a:p>
          <a:endParaRPr lang="en-US"/>
        </a:p>
      </dgm:t>
    </dgm:pt>
    <dgm:pt modelId="{762253EA-74F8-4A7D-AE3E-87DF1ACD3752}" type="pres">
      <dgm:prSet presAssocID="{A33F489B-C9C0-4D1E-8EF0-151964FC6124}" presName="parentLin" presStyleCnt="0"/>
      <dgm:spPr/>
    </dgm:pt>
    <dgm:pt modelId="{E3E349AA-E48C-41F7-B87E-67F8C99D4A17}" type="pres">
      <dgm:prSet presAssocID="{A33F489B-C9C0-4D1E-8EF0-151964FC6124}" presName="parentLeftMargin" presStyleLbl="node1" presStyleIdx="0" presStyleCnt="4"/>
      <dgm:spPr/>
      <dgm:t>
        <a:bodyPr/>
        <a:lstStyle/>
        <a:p>
          <a:endParaRPr lang="en-US"/>
        </a:p>
      </dgm:t>
    </dgm:pt>
    <dgm:pt modelId="{91234612-6EEB-405A-A366-E18C5D26EA78}" type="pres">
      <dgm:prSet presAssocID="{A33F489B-C9C0-4D1E-8EF0-151964FC6124}" presName="parentText" presStyleLbl="node1" presStyleIdx="0" presStyleCnt="4" custScaleY="79937" custLinFactNeighborX="-8046" custLinFactNeighborY="-6956">
        <dgm:presLayoutVars>
          <dgm:chMax val="0"/>
          <dgm:bulletEnabled val="1"/>
        </dgm:presLayoutVars>
      </dgm:prSet>
      <dgm:spPr/>
      <dgm:t>
        <a:bodyPr/>
        <a:lstStyle/>
        <a:p>
          <a:endParaRPr lang="en-US"/>
        </a:p>
      </dgm:t>
    </dgm:pt>
    <dgm:pt modelId="{3AD50CFA-4CE7-4927-BF08-D54CF81D9AB5}" type="pres">
      <dgm:prSet presAssocID="{A33F489B-C9C0-4D1E-8EF0-151964FC6124}" presName="negativeSpace" presStyleCnt="0"/>
      <dgm:spPr/>
    </dgm:pt>
    <dgm:pt modelId="{9CEE233D-0E2B-408F-8A01-3FB97E064DDF}" type="pres">
      <dgm:prSet presAssocID="{A33F489B-C9C0-4D1E-8EF0-151964FC6124}" presName="childText" presStyleLbl="conFgAcc1" presStyleIdx="0" presStyleCnt="4">
        <dgm:presLayoutVars>
          <dgm:bulletEnabled val="1"/>
        </dgm:presLayoutVars>
      </dgm:prSet>
      <dgm:spPr>
        <a:solidFill>
          <a:schemeClr val="accent4">
            <a:alpha val="90000"/>
          </a:schemeClr>
        </a:solidFill>
      </dgm:spPr>
    </dgm:pt>
    <dgm:pt modelId="{6254623A-0E90-4134-90A6-EEEF0FDFC196}" type="pres">
      <dgm:prSet presAssocID="{D5F5474C-AC40-4C10-9F46-B9626BF0D661}" presName="spaceBetweenRectangles" presStyleCnt="0"/>
      <dgm:spPr/>
    </dgm:pt>
    <dgm:pt modelId="{E71EC9C4-A993-47BB-9A78-33EAE668AC01}" type="pres">
      <dgm:prSet presAssocID="{15834A09-B653-41EF-93B8-A1DDA51BB58C}" presName="parentLin" presStyleCnt="0"/>
      <dgm:spPr/>
    </dgm:pt>
    <dgm:pt modelId="{6179BAB4-84FB-47B2-B213-F581CF19BA72}" type="pres">
      <dgm:prSet presAssocID="{15834A09-B653-41EF-93B8-A1DDA51BB58C}" presName="parentLeftMargin" presStyleLbl="node1" presStyleIdx="0" presStyleCnt="4"/>
      <dgm:spPr/>
      <dgm:t>
        <a:bodyPr/>
        <a:lstStyle/>
        <a:p>
          <a:endParaRPr lang="en-US"/>
        </a:p>
      </dgm:t>
    </dgm:pt>
    <dgm:pt modelId="{B114DD2B-BB67-4EEA-95F9-7EE98E30B26C}" type="pres">
      <dgm:prSet presAssocID="{15834A09-B653-41EF-93B8-A1DDA51BB58C}" presName="parentText" presStyleLbl="node1" presStyleIdx="1" presStyleCnt="4" custScaleY="75092">
        <dgm:presLayoutVars>
          <dgm:chMax val="0"/>
          <dgm:bulletEnabled val="1"/>
        </dgm:presLayoutVars>
      </dgm:prSet>
      <dgm:spPr/>
      <dgm:t>
        <a:bodyPr/>
        <a:lstStyle/>
        <a:p>
          <a:endParaRPr lang="en-US"/>
        </a:p>
      </dgm:t>
    </dgm:pt>
    <dgm:pt modelId="{C3EAF2F9-C53F-4C43-95A1-818F1342A010}" type="pres">
      <dgm:prSet presAssocID="{15834A09-B653-41EF-93B8-A1DDA51BB58C}" presName="negativeSpace" presStyleCnt="0"/>
      <dgm:spPr/>
    </dgm:pt>
    <dgm:pt modelId="{09B8B7DB-7C4A-404B-81B6-4DE9D8365BC5}" type="pres">
      <dgm:prSet presAssocID="{15834A09-B653-41EF-93B8-A1DDA51BB58C}" presName="childText" presStyleLbl="conFgAcc1" presStyleIdx="1" presStyleCnt="4">
        <dgm:presLayoutVars>
          <dgm:bulletEnabled val="1"/>
        </dgm:presLayoutVars>
      </dgm:prSet>
      <dgm:spPr>
        <a:solidFill>
          <a:schemeClr val="accent4">
            <a:alpha val="90000"/>
          </a:schemeClr>
        </a:solidFill>
      </dgm:spPr>
    </dgm:pt>
    <dgm:pt modelId="{30EF4D6D-EF8D-4D12-9373-0A1F5CFC53E2}" type="pres">
      <dgm:prSet presAssocID="{14D788E3-DF6A-433E-83F2-91D03A35F769}" presName="spaceBetweenRectangles" presStyleCnt="0"/>
      <dgm:spPr/>
    </dgm:pt>
    <dgm:pt modelId="{EBD9BAD2-5BD7-4A40-AF4D-E618D33709EF}" type="pres">
      <dgm:prSet presAssocID="{9AC65713-1780-4464-A146-93BF72B1FD0F}" presName="parentLin" presStyleCnt="0"/>
      <dgm:spPr/>
    </dgm:pt>
    <dgm:pt modelId="{FFA52187-77E7-417C-9FCF-EA23A8E75D46}" type="pres">
      <dgm:prSet presAssocID="{9AC65713-1780-4464-A146-93BF72B1FD0F}" presName="parentLeftMargin" presStyleLbl="node1" presStyleIdx="1" presStyleCnt="4"/>
      <dgm:spPr/>
      <dgm:t>
        <a:bodyPr/>
        <a:lstStyle/>
        <a:p>
          <a:endParaRPr lang="en-US"/>
        </a:p>
      </dgm:t>
    </dgm:pt>
    <dgm:pt modelId="{3DE00994-60DC-4912-BD84-F9EB01D4ABE1}" type="pres">
      <dgm:prSet presAssocID="{9AC65713-1780-4464-A146-93BF72B1FD0F}" presName="parentText" presStyleLbl="node1" presStyleIdx="2" presStyleCnt="4" custScaleY="79652">
        <dgm:presLayoutVars>
          <dgm:chMax val="0"/>
          <dgm:bulletEnabled val="1"/>
        </dgm:presLayoutVars>
      </dgm:prSet>
      <dgm:spPr/>
      <dgm:t>
        <a:bodyPr/>
        <a:lstStyle/>
        <a:p>
          <a:endParaRPr lang="en-US"/>
        </a:p>
      </dgm:t>
    </dgm:pt>
    <dgm:pt modelId="{0F903C33-5747-41B8-9908-E2055AD96B15}" type="pres">
      <dgm:prSet presAssocID="{9AC65713-1780-4464-A146-93BF72B1FD0F}" presName="negativeSpace" presStyleCnt="0"/>
      <dgm:spPr/>
    </dgm:pt>
    <dgm:pt modelId="{27DA035B-7D59-4AB4-B3D2-A11CFF8FE8F0}" type="pres">
      <dgm:prSet presAssocID="{9AC65713-1780-4464-A146-93BF72B1FD0F}" presName="childText" presStyleLbl="conFgAcc1" presStyleIdx="2" presStyleCnt="4">
        <dgm:presLayoutVars>
          <dgm:bulletEnabled val="1"/>
        </dgm:presLayoutVars>
      </dgm:prSet>
      <dgm:spPr>
        <a:solidFill>
          <a:schemeClr val="accent4"/>
        </a:solidFill>
      </dgm:spPr>
    </dgm:pt>
    <dgm:pt modelId="{0CAFD74D-23B5-436D-A3AF-1229B230C576}" type="pres">
      <dgm:prSet presAssocID="{447AFEE5-8DC6-48CE-A8A9-8A2EC7FE6676}" presName="spaceBetweenRectangles" presStyleCnt="0"/>
      <dgm:spPr/>
    </dgm:pt>
    <dgm:pt modelId="{E47E8CCC-B7E1-49E0-805A-93EA6ED703AA}" type="pres">
      <dgm:prSet presAssocID="{EFB1EF14-BF1D-448C-AD56-14F57107B314}" presName="parentLin" presStyleCnt="0"/>
      <dgm:spPr/>
    </dgm:pt>
    <dgm:pt modelId="{C7452A70-2252-4A98-BF94-E39CAF91130E}" type="pres">
      <dgm:prSet presAssocID="{EFB1EF14-BF1D-448C-AD56-14F57107B314}" presName="parentLeftMargin" presStyleLbl="node1" presStyleIdx="2" presStyleCnt="4"/>
      <dgm:spPr/>
      <dgm:t>
        <a:bodyPr/>
        <a:lstStyle/>
        <a:p>
          <a:endParaRPr lang="en-US"/>
        </a:p>
      </dgm:t>
    </dgm:pt>
    <dgm:pt modelId="{83862EB9-E068-4FE6-9FED-BD8B6D05F865}" type="pres">
      <dgm:prSet presAssocID="{EFB1EF14-BF1D-448C-AD56-14F57107B314}" presName="parentText" presStyleLbl="node1" presStyleIdx="3" presStyleCnt="4" custScaleY="79652">
        <dgm:presLayoutVars>
          <dgm:chMax val="0"/>
          <dgm:bulletEnabled val="1"/>
        </dgm:presLayoutVars>
      </dgm:prSet>
      <dgm:spPr/>
      <dgm:t>
        <a:bodyPr/>
        <a:lstStyle/>
        <a:p>
          <a:endParaRPr lang="en-US"/>
        </a:p>
      </dgm:t>
    </dgm:pt>
    <dgm:pt modelId="{6BFB3207-78FB-43DF-8E90-BDEEA086A540}" type="pres">
      <dgm:prSet presAssocID="{EFB1EF14-BF1D-448C-AD56-14F57107B314}" presName="negativeSpace" presStyleCnt="0"/>
      <dgm:spPr/>
    </dgm:pt>
    <dgm:pt modelId="{7E1F21E9-033F-4414-9311-2FD4462418BE}" type="pres">
      <dgm:prSet presAssocID="{EFB1EF14-BF1D-448C-AD56-14F57107B314}" presName="childText" presStyleLbl="conFgAcc1" presStyleIdx="3" presStyleCnt="4">
        <dgm:presLayoutVars>
          <dgm:bulletEnabled val="1"/>
        </dgm:presLayoutVars>
      </dgm:prSet>
      <dgm:spPr>
        <a:solidFill>
          <a:schemeClr val="accent4">
            <a:alpha val="90000"/>
          </a:schemeClr>
        </a:solidFill>
      </dgm:spPr>
    </dgm:pt>
  </dgm:ptLst>
  <dgm:cxnLst>
    <dgm:cxn modelId="{BE176791-9CFC-4E1F-9E82-1D139FB7E3C0}" srcId="{49CA016E-C98A-4C75-B3A9-A84B7509DA5D}" destId="{9AC65713-1780-4464-A146-93BF72B1FD0F}" srcOrd="2" destOrd="0" parTransId="{6BEB6367-E73F-411A-8363-9F7E990DE806}" sibTransId="{447AFEE5-8DC6-48CE-A8A9-8A2EC7FE6676}"/>
    <dgm:cxn modelId="{8DBB2D85-AC9D-428B-89BC-E282FF25423E}" type="presOf" srcId="{49CA016E-C98A-4C75-B3A9-A84B7509DA5D}" destId="{403F2F70-DAD1-43A2-9D74-F53E19BB78D7}" srcOrd="0" destOrd="0" presId="urn:microsoft.com/office/officeart/2005/8/layout/list1"/>
    <dgm:cxn modelId="{B14B5082-D695-4CB5-8529-4D861CBD3868}" type="presOf" srcId="{EFB1EF14-BF1D-448C-AD56-14F57107B314}" destId="{83862EB9-E068-4FE6-9FED-BD8B6D05F865}" srcOrd="1" destOrd="0" presId="urn:microsoft.com/office/officeart/2005/8/layout/list1"/>
    <dgm:cxn modelId="{2BBC5B07-EBD3-486D-9A92-BCB7897A77C2}" type="presOf" srcId="{A33F489B-C9C0-4D1E-8EF0-151964FC6124}" destId="{91234612-6EEB-405A-A366-E18C5D26EA78}" srcOrd="1" destOrd="0" presId="urn:microsoft.com/office/officeart/2005/8/layout/list1"/>
    <dgm:cxn modelId="{69FC174F-3ADC-47D0-B406-B713F0A716D8}" type="presOf" srcId="{15834A09-B653-41EF-93B8-A1DDA51BB58C}" destId="{B114DD2B-BB67-4EEA-95F9-7EE98E30B26C}" srcOrd="1" destOrd="0" presId="urn:microsoft.com/office/officeart/2005/8/layout/list1"/>
    <dgm:cxn modelId="{8F104A9C-8D85-4E7F-96B9-2BF8B1C581AC}" srcId="{49CA016E-C98A-4C75-B3A9-A84B7509DA5D}" destId="{15834A09-B653-41EF-93B8-A1DDA51BB58C}" srcOrd="1" destOrd="0" parTransId="{0C533A60-4CE0-4ACD-8821-3357194D35AA}" sibTransId="{14D788E3-DF6A-433E-83F2-91D03A35F769}"/>
    <dgm:cxn modelId="{5E3E7F26-F412-4126-A5DA-BF4CA359B7E9}" srcId="{49CA016E-C98A-4C75-B3A9-A84B7509DA5D}" destId="{EFB1EF14-BF1D-448C-AD56-14F57107B314}" srcOrd="3" destOrd="0" parTransId="{A6A85053-6AEF-435D-A841-80593783851F}" sibTransId="{48901ECA-B28B-4CDD-9DFE-53EF647C9D71}"/>
    <dgm:cxn modelId="{C0039383-AA62-446E-8A2F-1924D128BC8B}" type="presOf" srcId="{15834A09-B653-41EF-93B8-A1DDA51BB58C}" destId="{6179BAB4-84FB-47B2-B213-F581CF19BA72}" srcOrd="0" destOrd="0" presId="urn:microsoft.com/office/officeart/2005/8/layout/list1"/>
    <dgm:cxn modelId="{A0420428-C4AB-4C91-8345-314BFA98A8EA}" type="presOf" srcId="{9AC65713-1780-4464-A146-93BF72B1FD0F}" destId="{3DE00994-60DC-4912-BD84-F9EB01D4ABE1}" srcOrd="1" destOrd="0" presId="urn:microsoft.com/office/officeart/2005/8/layout/list1"/>
    <dgm:cxn modelId="{4E09EFA7-91A2-4107-8987-3D8B7605D2DE}" type="presOf" srcId="{9AC65713-1780-4464-A146-93BF72B1FD0F}" destId="{FFA52187-77E7-417C-9FCF-EA23A8E75D46}" srcOrd="0" destOrd="0" presId="urn:microsoft.com/office/officeart/2005/8/layout/list1"/>
    <dgm:cxn modelId="{FA907FD1-C304-403F-B7BC-0A332FDE7D23}" type="presOf" srcId="{A33F489B-C9C0-4D1E-8EF0-151964FC6124}" destId="{E3E349AA-E48C-41F7-B87E-67F8C99D4A17}" srcOrd="0" destOrd="0" presId="urn:microsoft.com/office/officeart/2005/8/layout/list1"/>
    <dgm:cxn modelId="{6294644B-B9EF-449E-B7EC-DCAF55E4FDE6}" type="presOf" srcId="{EFB1EF14-BF1D-448C-AD56-14F57107B314}" destId="{C7452A70-2252-4A98-BF94-E39CAF91130E}" srcOrd="0" destOrd="0" presId="urn:microsoft.com/office/officeart/2005/8/layout/list1"/>
    <dgm:cxn modelId="{1E9CE166-6969-43D2-AF6B-5FFB73B4AB31}" srcId="{49CA016E-C98A-4C75-B3A9-A84B7509DA5D}" destId="{A33F489B-C9C0-4D1E-8EF0-151964FC6124}" srcOrd="0" destOrd="0" parTransId="{8437BECA-50EC-4152-BD66-6A5D6195298D}" sibTransId="{D5F5474C-AC40-4C10-9F46-B9626BF0D661}"/>
    <dgm:cxn modelId="{0B0EFD51-139F-44B3-A8CF-0F66873CE324}" type="presParOf" srcId="{403F2F70-DAD1-43A2-9D74-F53E19BB78D7}" destId="{762253EA-74F8-4A7D-AE3E-87DF1ACD3752}" srcOrd="0" destOrd="0" presId="urn:microsoft.com/office/officeart/2005/8/layout/list1"/>
    <dgm:cxn modelId="{A1598D77-2F3E-40F1-8E2A-5F83F8DF1F2D}" type="presParOf" srcId="{762253EA-74F8-4A7D-AE3E-87DF1ACD3752}" destId="{E3E349AA-E48C-41F7-B87E-67F8C99D4A17}" srcOrd="0" destOrd="0" presId="urn:microsoft.com/office/officeart/2005/8/layout/list1"/>
    <dgm:cxn modelId="{6461CD06-307E-408F-9E73-C56A306B86E8}" type="presParOf" srcId="{762253EA-74F8-4A7D-AE3E-87DF1ACD3752}" destId="{91234612-6EEB-405A-A366-E18C5D26EA78}" srcOrd="1" destOrd="0" presId="urn:microsoft.com/office/officeart/2005/8/layout/list1"/>
    <dgm:cxn modelId="{A8B9E474-C6FE-4DE3-BDDD-D1BE8430F821}" type="presParOf" srcId="{403F2F70-DAD1-43A2-9D74-F53E19BB78D7}" destId="{3AD50CFA-4CE7-4927-BF08-D54CF81D9AB5}" srcOrd="1" destOrd="0" presId="urn:microsoft.com/office/officeart/2005/8/layout/list1"/>
    <dgm:cxn modelId="{51439EB1-DAAC-45AF-9F0F-8C94E1C311BE}" type="presParOf" srcId="{403F2F70-DAD1-43A2-9D74-F53E19BB78D7}" destId="{9CEE233D-0E2B-408F-8A01-3FB97E064DDF}" srcOrd="2" destOrd="0" presId="urn:microsoft.com/office/officeart/2005/8/layout/list1"/>
    <dgm:cxn modelId="{9789C622-A53B-48D4-9686-58741827A176}" type="presParOf" srcId="{403F2F70-DAD1-43A2-9D74-F53E19BB78D7}" destId="{6254623A-0E90-4134-90A6-EEEF0FDFC196}" srcOrd="3" destOrd="0" presId="urn:microsoft.com/office/officeart/2005/8/layout/list1"/>
    <dgm:cxn modelId="{9BD5F242-8647-4C69-9C58-2379849D235B}" type="presParOf" srcId="{403F2F70-DAD1-43A2-9D74-F53E19BB78D7}" destId="{E71EC9C4-A993-47BB-9A78-33EAE668AC01}" srcOrd="4" destOrd="0" presId="urn:microsoft.com/office/officeart/2005/8/layout/list1"/>
    <dgm:cxn modelId="{5685E079-B390-4975-8C75-EFCEC95C7572}" type="presParOf" srcId="{E71EC9C4-A993-47BB-9A78-33EAE668AC01}" destId="{6179BAB4-84FB-47B2-B213-F581CF19BA72}" srcOrd="0" destOrd="0" presId="urn:microsoft.com/office/officeart/2005/8/layout/list1"/>
    <dgm:cxn modelId="{99284EA2-0D79-4F72-9C65-7A361412441D}" type="presParOf" srcId="{E71EC9C4-A993-47BB-9A78-33EAE668AC01}" destId="{B114DD2B-BB67-4EEA-95F9-7EE98E30B26C}" srcOrd="1" destOrd="0" presId="urn:microsoft.com/office/officeart/2005/8/layout/list1"/>
    <dgm:cxn modelId="{9806A4BB-6271-4994-A187-67A975903EF7}" type="presParOf" srcId="{403F2F70-DAD1-43A2-9D74-F53E19BB78D7}" destId="{C3EAF2F9-C53F-4C43-95A1-818F1342A010}" srcOrd="5" destOrd="0" presId="urn:microsoft.com/office/officeart/2005/8/layout/list1"/>
    <dgm:cxn modelId="{96395892-FD0E-467A-BDE9-FEDA11F73DF2}" type="presParOf" srcId="{403F2F70-DAD1-43A2-9D74-F53E19BB78D7}" destId="{09B8B7DB-7C4A-404B-81B6-4DE9D8365BC5}" srcOrd="6" destOrd="0" presId="urn:microsoft.com/office/officeart/2005/8/layout/list1"/>
    <dgm:cxn modelId="{CE7DCD39-4945-4E03-8C3F-825603B41527}" type="presParOf" srcId="{403F2F70-DAD1-43A2-9D74-F53E19BB78D7}" destId="{30EF4D6D-EF8D-4D12-9373-0A1F5CFC53E2}" srcOrd="7" destOrd="0" presId="urn:microsoft.com/office/officeart/2005/8/layout/list1"/>
    <dgm:cxn modelId="{CDDA3E2D-EF18-42A6-A7C3-EA8D49A7F309}" type="presParOf" srcId="{403F2F70-DAD1-43A2-9D74-F53E19BB78D7}" destId="{EBD9BAD2-5BD7-4A40-AF4D-E618D33709EF}" srcOrd="8" destOrd="0" presId="urn:microsoft.com/office/officeart/2005/8/layout/list1"/>
    <dgm:cxn modelId="{A65CFBF8-9452-4625-8E62-952100FA675D}" type="presParOf" srcId="{EBD9BAD2-5BD7-4A40-AF4D-E618D33709EF}" destId="{FFA52187-77E7-417C-9FCF-EA23A8E75D46}" srcOrd="0" destOrd="0" presId="urn:microsoft.com/office/officeart/2005/8/layout/list1"/>
    <dgm:cxn modelId="{1E4A1401-F9E8-4810-858C-90BDCD2FF0B6}" type="presParOf" srcId="{EBD9BAD2-5BD7-4A40-AF4D-E618D33709EF}" destId="{3DE00994-60DC-4912-BD84-F9EB01D4ABE1}" srcOrd="1" destOrd="0" presId="urn:microsoft.com/office/officeart/2005/8/layout/list1"/>
    <dgm:cxn modelId="{3C16EBE8-13D5-471A-9219-25E2538BF0E5}" type="presParOf" srcId="{403F2F70-DAD1-43A2-9D74-F53E19BB78D7}" destId="{0F903C33-5747-41B8-9908-E2055AD96B15}" srcOrd="9" destOrd="0" presId="urn:microsoft.com/office/officeart/2005/8/layout/list1"/>
    <dgm:cxn modelId="{6B322593-6C4A-484A-8962-6AF94ABE985D}" type="presParOf" srcId="{403F2F70-DAD1-43A2-9D74-F53E19BB78D7}" destId="{27DA035B-7D59-4AB4-B3D2-A11CFF8FE8F0}" srcOrd="10" destOrd="0" presId="urn:microsoft.com/office/officeart/2005/8/layout/list1"/>
    <dgm:cxn modelId="{0D99B75E-7D03-4A6B-B961-EE1E2ACFFD2A}" type="presParOf" srcId="{403F2F70-DAD1-43A2-9D74-F53E19BB78D7}" destId="{0CAFD74D-23B5-436D-A3AF-1229B230C576}" srcOrd="11" destOrd="0" presId="urn:microsoft.com/office/officeart/2005/8/layout/list1"/>
    <dgm:cxn modelId="{446B6269-68BD-49E0-B432-7D17B74E572F}" type="presParOf" srcId="{403F2F70-DAD1-43A2-9D74-F53E19BB78D7}" destId="{E47E8CCC-B7E1-49E0-805A-93EA6ED703AA}" srcOrd="12" destOrd="0" presId="urn:microsoft.com/office/officeart/2005/8/layout/list1"/>
    <dgm:cxn modelId="{9D44B4DD-094D-4C8E-B45A-E40906BF51E6}" type="presParOf" srcId="{E47E8CCC-B7E1-49E0-805A-93EA6ED703AA}" destId="{C7452A70-2252-4A98-BF94-E39CAF91130E}" srcOrd="0" destOrd="0" presId="urn:microsoft.com/office/officeart/2005/8/layout/list1"/>
    <dgm:cxn modelId="{029C52AB-944C-4952-AD64-607FE1EC3F8C}" type="presParOf" srcId="{E47E8CCC-B7E1-49E0-805A-93EA6ED703AA}" destId="{83862EB9-E068-4FE6-9FED-BD8B6D05F865}" srcOrd="1" destOrd="0" presId="urn:microsoft.com/office/officeart/2005/8/layout/list1"/>
    <dgm:cxn modelId="{2FC308F6-8B8E-4E4B-8687-FC406613312E}" type="presParOf" srcId="{403F2F70-DAD1-43A2-9D74-F53E19BB78D7}" destId="{6BFB3207-78FB-43DF-8E90-BDEEA086A540}" srcOrd="13" destOrd="0" presId="urn:microsoft.com/office/officeart/2005/8/layout/list1"/>
    <dgm:cxn modelId="{7C0AEE81-BC66-4B76-9C86-7A738E996459}" type="presParOf" srcId="{403F2F70-DAD1-43A2-9D74-F53E19BB78D7}" destId="{7E1F21E9-033F-4414-9311-2FD4462418B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232329-8394-4C74-87CD-7608EB79DF4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3F7D281-C676-49EC-A47D-C9787A6C2E79}">
      <dgm:prSet phldrT="[Text]"/>
      <dgm:spPr/>
      <dgm:t>
        <a:bodyPr/>
        <a:lstStyle/>
        <a:p>
          <a:r>
            <a:rPr lang="en-US" dirty="0" smtClean="0"/>
            <a:t>Analyze</a:t>
          </a:r>
          <a:endParaRPr lang="en-US" dirty="0"/>
        </a:p>
      </dgm:t>
    </dgm:pt>
    <dgm:pt modelId="{49AB5F0E-E9AF-4F12-867F-FAC1AC206F46}" type="parTrans" cxnId="{D6FB6217-CF21-4209-AEA3-F664660512F1}">
      <dgm:prSet/>
      <dgm:spPr/>
      <dgm:t>
        <a:bodyPr/>
        <a:lstStyle/>
        <a:p>
          <a:endParaRPr lang="en-US"/>
        </a:p>
      </dgm:t>
    </dgm:pt>
    <dgm:pt modelId="{74B2F9EC-2301-4719-9370-E1D77C4C4962}" type="sibTrans" cxnId="{D6FB6217-CF21-4209-AEA3-F664660512F1}">
      <dgm:prSet/>
      <dgm:spPr/>
      <dgm:t>
        <a:bodyPr/>
        <a:lstStyle/>
        <a:p>
          <a:endParaRPr lang="en-US"/>
        </a:p>
      </dgm:t>
    </dgm:pt>
    <dgm:pt modelId="{32E87609-180A-40B4-9C0D-5422AF05DD1B}">
      <dgm:prSet phldrT="[Text]"/>
      <dgm:spPr/>
      <dgm:t>
        <a:bodyPr/>
        <a:lstStyle/>
        <a:p>
          <a:r>
            <a:rPr lang="en-US" dirty="0" smtClean="0"/>
            <a:t>Plan and prioritize</a:t>
          </a:r>
          <a:endParaRPr lang="en-US" dirty="0"/>
        </a:p>
      </dgm:t>
    </dgm:pt>
    <dgm:pt modelId="{F4994332-4B28-4179-91D1-B3656E1EECE7}" type="parTrans" cxnId="{CDE78EE0-AF4E-4024-84E1-B413CC6BAC16}">
      <dgm:prSet/>
      <dgm:spPr/>
      <dgm:t>
        <a:bodyPr/>
        <a:lstStyle/>
        <a:p>
          <a:endParaRPr lang="en-US"/>
        </a:p>
      </dgm:t>
    </dgm:pt>
    <dgm:pt modelId="{C54151A6-E19C-4D3F-85CB-11B169422A42}" type="sibTrans" cxnId="{CDE78EE0-AF4E-4024-84E1-B413CC6BAC16}">
      <dgm:prSet/>
      <dgm:spPr/>
      <dgm:t>
        <a:bodyPr/>
        <a:lstStyle/>
        <a:p>
          <a:endParaRPr lang="en-US"/>
        </a:p>
      </dgm:t>
    </dgm:pt>
    <dgm:pt modelId="{BE12EBF5-6FF7-41E0-BD13-D0C6BE74E623}">
      <dgm:prSet phldrT="[Text]"/>
      <dgm:spPr/>
      <dgm:t>
        <a:bodyPr/>
        <a:lstStyle/>
        <a:p>
          <a:r>
            <a:rPr lang="en-US" dirty="0" smtClean="0"/>
            <a:t>Control and Report</a:t>
          </a:r>
          <a:endParaRPr lang="en-US" dirty="0"/>
        </a:p>
      </dgm:t>
    </dgm:pt>
    <dgm:pt modelId="{C06264A3-92F5-4DF6-9ECC-F3A1C40724FD}" type="parTrans" cxnId="{80E6A154-47E7-4D9A-AB7A-F730DA3F4915}">
      <dgm:prSet/>
      <dgm:spPr/>
      <dgm:t>
        <a:bodyPr/>
        <a:lstStyle/>
        <a:p>
          <a:endParaRPr lang="en-US"/>
        </a:p>
      </dgm:t>
    </dgm:pt>
    <dgm:pt modelId="{E867C97F-124A-4D60-91C9-5D8442983B97}" type="sibTrans" cxnId="{80E6A154-47E7-4D9A-AB7A-F730DA3F4915}">
      <dgm:prSet/>
      <dgm:spPr/>
      <dgm:t>
        <a:bodyPr/>
        <a:lstStyle/>
        <a:p>
          <a:endParaRPr lang="en-US"/>
        </a:p>
      </dgm:t>
    </dgm:pt>
    <dgm:pt modelId="{5454651A-74F1-4227-AAAC-6DA6C0FBE04F}">
      <dgm:prSet phldrT="[Text]"/>
      <dgm:spPr/>
      <dgm:t>
        <a:bodyPr/>
        <a:lstStyle/>
        <a:p>
          <a:r>
            <a:rPr lang="en-US" dirty="0" smtClean="0"/>
            <a:t>Monitor</a:t>
          </a:r>
          <a:endParaRPr lang="en-US" dirty="0"/>
        </a:p>
      </dgm:t>
    </dgm:pt>
    <dgm:pt modelId="{94D05B25-A758-4875-98EB-0CB0F04628AF}" type="parTrans" cxnId="{FC32D43A-7312-46C3-BA10-4768B319F158}">
      <dgm:prSet/>
      <dgm:spPr/>
      <dgm:t>
        <a:bodyPr/>
        <a:lstStyle/>
        <a:p>
          <a:endParaRPr lang="en-US"/>
        </a:p>
      </dgm:t>
    </dgm:pt>
    <dgm:pt modelId="{74D07C80-BF2B-4130-BF6E-4A9F673AE07E}" type="sibTrans" cxnId="{FC32D43A-7312-46C3-BA10-4768B319F158}">
      <dgm:prSet/>
      <dgm:spPr/>
      <dgm:t>
        <a:bodyPr/>
        <a:lstStyle/>
        <a:p>
          <a:endParaRPr lang="en-US"/>
        </a:p>
      </dgm:t>
    </dgm:pt>
    <dgm:pt modelId="{8EEFB818-BADD-4143-AD12-BF7F86C74BB1}">
      <dgm:prSet phldrT="[Text]"/>
      <dgm:spPr/>
      <dgm:t>
        <a:bodyPr/>
        <a:lstStyle/>
        <a:p>
          <a:r>
            <a:rPr lang="en-US" dirty="0" smtClean="0"/>
            <a:t>Identify</a:t>
          </a:r>
          <a:endParaRPr lang="en-US" dirty="0"/>
        </a:p>
      </dgm:t>
    </dgm:pt>
    <dgm:pt modelId="{2E640261-3054-4582-8515-0C02A2C043E7}" type="parTrans" cxnId="{1A7E7B41-771B-498B-B083-21FFCF7FAECE}">
      <dgm:prSet/>
      <dgm:spPr/>
      <dgm:t>
        <a:bodyPr/>
        <a:lstStyle/>
        <a:p>
          <a:endParaRPr lang="en-US"/>
        </a:p>
      </dgm:t>
    </dgm:pt>
    <dgm:pt modelId="{081DA28A-D0AD-44F2-9A9F-D9CDB71ACA50}" type="sibTrans" cxnId="{1A7E7B41-771B-498B-B083-21FFCF7FAECE}">
      <dgm:prSet/>
      <dgm:spPr/>
      <dgm:t>
        <a:bodyPr/>
        <a:lstStyle/>
        <a:p>
          <a:endParaRPr lang="en-US"/>
        </a:p>
      </dgm:t>
    </dgm:pt>
    <dgm:pt modelId="{2BC6653C-B7C5-42D3-A82A-F2BDC8B6BB0C}" type="pres">
      <dgm:prSet presAssocID="{7C232329-8394-4C74-87CD-7608EB79DF47}" presName="cycle" presStyleCnt="0">
        <dgm:presLayoutVars>
          <dgm:dir/>
          <dgm:resizeHandles val="exact"/>
        </dgm:presLayoutVars>
      </dgm:prSet>
      <dgm:spPr/>
      <dgm:t>
        <a:bodyPr/>
        <a:lstStyle/>
        <a:p>
          <a:endParaRPr lang="en-US"/>
        </a:p>
      </dgm:t>
    </dgm:pt>
    <dgm:pt modelId="{0C435B80-4B98-436A-8A01-AFA6A9A8F08F}" type="pres">
      <dgm:prSet presAssocID="{C3F7D281-C676-49EC-A47D-C9787A6C2E79}" presName="node" presStyleLbl="node1" presStyleIdx="0" presStyleCnt="5">
        <dgm:presLayoutVars>
          <dgm:bulletEnabled val="1"/>
        </dgm:presLayoutVars>
      </dgm:prSet>
      <dgm:spPr/>
      <dgm:t>
        <a:bodyPr/>
        <a:lstStyle/>
        <a:p>
          <a:endParaRPr lang="en-US"/>
        </a:p>
      </dgm:t>
    </dgm:pt>
    <dgm:pt modelId="{3DE9345E-6AA1-4F62-BA15-9DFEE58C9E9B}" type="pres">
      <dgm:prSet presAssocID="{74B2F9EC-2301-4719-9370-E1D77C4C4962}" presName="sibTrans" presStyleLbl="sibTrans2D1" presStyleIdx="0" presStyleCnt="5"/>
      <dgm:spPr/>
      <dgm:t>
        <a:bodyPr/>
        <a:lstStyle/>
        <a:p>
          <a:endParaRPr lang="en-US"/>
        </a:p>
      </dgm:t>
    </dgm:pt>
    <dgm:pt modelId="{012D4EC1-CBBE-407B-8497-2692EA1B48DC}" type="pres">
      <dgm:prSet presAssocID="{74B2F9EC-2301-4719-9370-E1D77C4C4962}" presName="connectorText" presStyleLbl="sibTrans2D1" presStyleIdx="0" presStyleCnt="5"/>
      <dgm:spPr/>
      <dgm:t>
        <a:bodyPr/>
        <a:lstStyle/>
        <a:p>
          <a:endParaRPr lang="en-US"/>
        </a:p>
      </dgm:t>
    </dgm:pt>
    <dgm:pt modelId="{CB147941-A3C7-49C0-838E-C1A0C5713055}" type="pres">
      <dgm:prSet presAssocID="{32E87609-180A-40B4-9C0D-5422AF05DD1B}" presName="node" presStyleLbl="node1" presStyleIdx="1" presStyleCnt="5">
        <dgm:presLayoutVars>
          <dgm:bulletEnabled val="1"/>
        </dgm:presLayoutVars>
      </dgm:prSet>
      <dgm:spPr/>
      <dgm:t>
        <a:bodyPr/>
        <a:lstStyle/>
        <a:p>
          <a:endParaRPr lang="en-US"/>
        </a:p>
      </dgm:t>
    </dgm:pt>
    <dgm:pt modelId="{4FE14DC6-571B-43C5-8FC0-F06443AD982A}" type="pres">
      <dgm:prSet presAssocID="{C54151A6-E19C-4D3F-85CB-11B169422A42}" presName="sibTrans" presStyleLbl="sibTrans2D1" presStyleIdx="1" presStyleCnt="5"/>
      <dgm:spPr/>
      <dgm:t>
        <a:bodyPr/>
        <a:lstStyle/>
        <a:p>
          <a:endParaRPr lang="en-US"/>
        </a:p>
      </dgm:t>
    </dgm:pt>
    <dgm:pt modelId="{875A87FA-7720-44C1-8941-D86923C4F159}" type="pres">
      <dgm:prSet presAssocID="{C54151A6-E19C-4D3F-85CB-11B169422A42}" presName="connectorText" presStyleLbl="sibTrans2D1" presStyleIdx="1" presStyleCnt="5"/>
      <dgm:spPr/>
      <dgm:t>
        <a:bodyPr/>
        <a:lstStyle/>
        <a:p>
          <a:endParaRPr lang="en-US"/>
        </a:p>
      </dgm:t>
    </dgm:pt>
    <dgm:pt modelId="{079B3C62-6D8B-4BF6-9720-1493A57379CC}" type="pres">
      <dgm:prSet presAssocID="{BE12EBF5-6FF7-41E0-BD13-D0C6BE74E623}" presName="node" presStyleLbl="node1" presStyleIdx="2" presStyleCnt="5">
        <dgm:presLayoutVars>
          <dgm:bulletEnabled val="1"/>
        </dgm:presLayoutVars>
      </dgm:prSet>
      <dgm:spPr/>
      <dgm:t>
        <a:bodyPr/>
        <a:lstStyle/>
        <a:p>
          <a:endParaRPr lang="en-US"/>
        </a:p>
      </dgm:t>
    </dgm:pt>
    <dgm:pt modelId="{2FFE53AD-3C00-49DC-8884-5B304AF2B758}" type="pres">
      <dgm:prSet presAssocID="{E867C97F-124A-4D60-91C9-5D8442983B97}" presName="sibTrans" presStyleLbl="sibTrans2D1" presStyleIdx="2" presStyleCnt="5"/>
      <dgm:spPr/>
      <dgm:t>
        <a:bodyPr/>
        <a:lstStyle/>
        <a:p>
          <a:endParaRPr lang="en-US"/>
        </a:p>
      </dgm:t>
    </dgm:pt>
    <dgm:pt modelId="{00D26D13-57A1-45E2-869D-2E9B8B3DC8D3}" type="pres">
      <dgm:prSet presAssocID="{E867C97F-124A-4D60-91C9-5D8442983B97}" presName="connectorText" presStyleLbl="sibTrans2D1" presStyleIdx="2" presStyleCnt="5"/>
      <dgm:spPr/>
      <dgm:t>
        <a:bodyPr/>
        <a:lstStyle/>
        <a:p>
          <a:endParaRPr lang="en-US"/>
        </a:p>
      </dgm:t>
    </dgm:pt>
    <dgm:pt modelId="{C8ED6BC1-93EA-46E4-88F8-E9AC93B8CB6F}" type="pres">
      <dgm:prSet presAssocID="{5454651A-74F1-4227-AAAC-6DA6C0FBE04F}" presName="node" presStyleLbl="node1" presStyleIdx="3" presStyleCnt="5">
        <dgm:presLayoutVars>
          <dgm:bulletEnabled val="1"/>
        </dgm:presLayoutVars>
      </dgm:prSet>
      <dgm:spPr/>
      <dgm:t>
        <a:bodyPr/>
        <a:lstStyle/>
        <a:p>
          <a:endParaRPr lang="en-US"/>
        </a:p>
      </dgm:t>
    </dgm:pt>
    <dgm:pt modelId="{9561201A-0349-4701-B5C7-7C39C347A646}" type="pres">
      <dgm:prSet presAssocID="{74D07C80-BF2B-4130-BF6E-4A9F673AE07E}" presName="sibTrans" presStyleLbl="sibTrans2D1" presStyleIdx="3" presStyleCnt="5"/>
      <dgm:spPr/>
      <dgm:t>
        <a:bodyPr/>
        <a:lstStyle/>
        <a:p>
          <a:endParaRPr lang="en-US"/>
        </a:p>
      </dgm:t>
    </dgm:pt>
    <dgm:pt modelId="{6B188277-161D-456B-B88F-495E8C50066C}" type="pres">
      <dgm:prSet presAssocID="{74D07C80-BF2B-4130-BF6E-4A9F673AE07E}" presName="connectorText" presStyleLbl="sibTrans2D1" presStyleIdx="3" presStyleCnt="5"/>
      <dgm:spPr/>
      <dgm:t>
        <a:bodyPr/>
        <a:lstStyle/>
        <a:p>
          <a:endParaRPr lang="en-US"/>
        </a:p>
      </dgm:t>
    </dgm:pt>
    <dgm:pt modelId="{6AB7C21A-D5E0-48BA-B98A-2DEBAD7C7E4D}" type="pres">
      <dgm:prSet presAssocID="{8EEFB818-BADD-4143-AD12-BF7F86C74BB1}" presName="node" presStyleLbl="node1" presStyleIdx="4" presStyleCnt="5">
        <dgm:presLayoutVars>
          <dgm:bulletEnabled val="1"/>
        </dgm:presLayoutVars>
      </dgm:prSet>
      <dgm:spPr/>
      <dgm:t>
        <a:bodyPr/>
        <a:lstStyle/>
        <a:p>
          <a:endParaRPr lang="en-US"/>
        </a:p>
      </dgm:t>
    </dgm:pt>
    <dgm:pt modelId="{BEE3C24D-2B9B-46E5-80A4-C54BCD2769D2}" type="pres">
      <dgm:prSet presAssocID="{081DA28A-D0AD-44F2-9A9F-D9CDB71ACA50}" presName="sibTrans" presStyleLbl="sibTrans2D1" presStyleIdx="4" presStyleCnt="5"/>
      <dgm:spPr/>
      <dgm:t>
        <a:bodyPr/>
        <a:lstStyle/>
        <a:p>
          <a:endParaRPr lang="en-US"/>
        </a:p>
      </dgm:t>
    </dgm:pt>
    <dgm:pt modelId="{5484622C-F8B8-4A27-904F-472978F0E31A}" type="pres">
      <dgm:prSet presAssocID="{081DA28A-D0AD-44F2-9A9F-D9CDB71ACA50}" presName="connectorText" presStyleLbl="sibTrans2D1" presStyleIdx="4" presStyleCnt="5"/>
      <dgm:spPr/>
      <dgm:t>
        <a:bodyPr/>
        <a:lstStyle/>
        <a:p>
          <a:endParaRPr lang="en-US"/>
        </a:p>
      </dgm:t>
    </dgm:pt>
  </dgm:ptLst>
  <dgm:cxnLst>
    <dgm:cxn modelId="{80E6A154-47E7-4D9A-AB7A-F730DA3F4915}" srcId="{7C232329-8394-4C74-87CD-7608EB79DF47}" destId="{BE12EBF5-6FF7-41E0-BD13-D0C6BE74E623}" srcOrd="2" destOrd="0" parTransId="{C06264A3-92F5-4DF6-9ECC-F3A1C40724FD}" sibTransId="{E867C97F-124A-4D60-91C9-5D8442983B97}"/>
    <dgm:cxn modelId="{D4BEC581-262C-4F68-A086-C1089AA02A6C}" type="presOf" srcId="{74B2F9EC-2301-4719-9370-E1D77C4C4962}" destId="{3DE9345E-6AA1-4F62-BA15-9DFEE58C9E9B}" srcOrd="0" destOrd="0" presId="urn:microsoft.com/office/officeart/2005/8/layout/cycle2"/>
    <dgm:cxn modelId="{7FE5D4B7-E1C2-4647-9AE3-C88D4E021074}" type="presOf" srcId="{C54151A6-E19C-4D3F-85CB-11B169422A42}" destId="{4FE14DC6-571B-43C5-8FC0-F06443AD982A}" srcOrd="0" destOrd="0" presId="urn:microsoft.com/office/officeart/2005/8/layout/cycle2"/>
    <dgm:cxn modelId="{B08888C2-8446-4CEC-837B-99D788F687F8}" type="presOf" srcId="{BE12EBF5-6FF7-41E0-BD13-D0C6BE74E623}" destId="{079B3C62-6D8B-4BF6-9720-1493A57379CC}" srcOrd="0" destOrd="0" presId="urn:microsoft.com/office/officeart/2005/8/layout/cycle2"/>
    <dgm:cxn modelId="{5EE9FE75-003F-4E20-A564-E2C418798641}" type="presOf" srcId="{74D07C80-BF2B-4130-BF6E-4A9F673AE07E}" destId="{9561201A-0349-4701-B5C7-7C39C347A646}" srcOrd="0" destOrd="0" presId="urn:microsoft.com/office/officeart/2005/8/layout/cycle2"/>
    <dgm:cxn modelId="{6ABED503-BED4-4CA9-A457-F5178C84B957}" type="presOf" srcId="{74D07C80-BF2B-4130-BF6E-4A9F673AE07E}" destId="{6B188277-161D-456B-B88F-495E8C50066C}" srcOrd="1" destOrd="0" presId="urn:microsoft.com/office/officeart/2005/8/layout/cycle2"/>
    <dgm:cxn modelId="{13FB4C51-CFF7-41BE-81D3-ECEA1671E8BC}" type="presOf" srcId="{E867C97F-124A-4D60-91C9-5D8442983B97}" destId="{00D26D13-57A1-45E2-869D-2E9B8B3DC8D3}" srcOrd="1" destOrd="0" presId="urn:microsoft.com/office/officeart/2005/8/layout/cycle2"/>
    <dgm:cxn modelId="{BEE61D18-DC0B-4E8E-B779-25ADC72580BB}" type="presOf" srcId="{081DA28A-D0AD-44F2-9A9F-D9CDB71ACA50}" destId="{BEE3C24D-2B9B-46E5-80A4-C54BCD2769D2}" srcOrd="0" destOrd="0" presId="urn:microsoft.com/office/officeart/2005/8/layout/cycle2"/>
    <dgm:cxn modelId="{FC32D43A-7312-46C3-BA10-4768B319F158}" srcId="{7C232329-8394-4C74-87CD-7608EB79DF47}" destId="{5454651A-74F1-4227-AAAC-6DA6C0FBE04F}" srcOrd="3" destOrd="0" parTransId="{94D05B25-A758-4875-98EB-0CB0F04628AF}" sibTransId="{74D07C80-BF2B-4130-BF6E-4A9F673AE07E}"/>
    <dgm:cxn modelId="{4BC63C48-5E54-405D-A7CB-A0D1CE074AAC}" type="presOf" srcId="{C54151A6-E19C-4D3F-85CB-11B169422A42}" destId="{875A87FA-7720-44C1-8941-D86923C4F159}" srcOrd="1" destOrd="0" presId="urn:microsoft.com/office/officeart/2005/8/layout/cycle2"/>
    <dgm:cxn modelId="{F5A08C18-668A-4A6A-815D-6035DAC16F17}" type="presOf" srcId="{C3F7D281-C676-49EC-A47D-C9787A6C2E79}" destId="{0C435B80-4B98-436A-8A01-AFA6A9A8F08F}" srcOrd="0" destOrd="0" presId="urn:microsoft.com/office/officeart/2005/8/layout/cycle2"/>
    <dgm:cxn modelId="{6614B42A-A3AA-4A7C-8097-C217F7F07F75}" type="presOf" srcId="{7C232329-8394-4C74-87CD-7608EB79DF47}" destId="{2BC6653C-B7C5-42D3-A82A-F2BDC8B6BB0C}" srcOrd="0" destOrd="0" presId="urn:microsoft.com/office/officeart/2005/8/layout/cycle2"/>
    <dgm:cxn modelId="{D6FB6217-CF21-4209-AEA3-F664660512F1}" srcId="{7C232329-8394-4C74-87CD-7608EB79DF47}" destId="{C3F7D281-C676-49EC-A47D-C9787A6C2E79}" srcOrd="0" destOrd="0" parTransId="{49AB5F0E-E9AF-4F12-867F-FAC1AC206F46}" sibTransId="{74B2F9EC-2301-4719-9370-E1D77C4C4962}"/>
    <dgm:cxn modelId="{1A7E7B41-771B-498B-B083-21FFCF7FAECE}" srcId="{7C232329-8394-4C74-87CD-7608EB79DF47}" destId="{8EEFB818-BADD-4143-AD12-BF7F86C74BB1}" srcOrd="4" destOrd="0" parTransId="{2E640261-3054-4582-8515-0C02A2C043E7}" sibTransId="{081DA28A-D0AD-44F2-9A9F-D9CDB71ACA50}"/>
    <dgm:cxn modelId="{68C57182-BA00-40D6-B3CF-7C0FD8F7B26D}" type="presOf" srcId="{32E87609-180A-40B4-9C0D-5422AF05DD1B}" destId="{CB147941-A3C7-49C0-838E-C1A0C5713055}" srcOrd="0" destOrd="0" presId="urn:microsoft.com/office/officeart/2005/8/layout/cycle2"/>
    <dgm:cxn modelId="{A40D3FDA-B827-4840-917B-F10B76A2034F}" type="presOf" srcId="{E867C97F-124A-4D60-91C9-5D8442983B97}" destId="{2FFE53AD-3C00-49DC-8884-5B304AF2B758}" srcOrd="0" destOrd="0" presId="urn:microsoft.com/office/officeart/2005/8/layout/cycle2"/>
    <dgm:cxn modelId="{DFE0E430-2D2E-4E00-94BE-E67164DD4CB8}" type="presOf" srcId="{8EEFB818-BADD-4143-AD12-BF7F86C74BB1}" destId="{6AB7C21A-D5E0-48BA-B98A-2DEBAD7C7E4D}" srcOrd="0" destOrd="0" presId="urn:microsoft.com/office/officeart/2005/8/layout/cycle2"/>
    <dgm:cxn modelId="{D678D20E-C3E6-44BF-B63A-6F1245D483E2}" type="presOf" srcId="{081DA28A-D0AD-44F2-9A9F-D9CDB71ACA50}" destId="{5484622C-F8B8-4A27-904F-472978F0E31A}" srcOrd="1" destOrd="0" presId="urn:microsoft.com/office/officeart/2005/8/layout/cycle2"/>
    <dgm:cxn modelId="{CDE78EE0-AF4E-4024-84E1-B413CC6BAC16}" srcId="{7C232329-8394-4C74-87CD-7608EB79DF47}" destId="{32E87609-180A-40B4-9C0D-5422AF05DD1B}" srcOrd="1" destOrd="0" parTransId="{F4994332-4B28-4179-91D1-B3656E1EECE7}" sibTransId="{C54151A6-E19C-4D3F-85CB-11B169422A42}"/>
    <dgm:cxn modelId="{177BED4E-A417-420B-8D1A-CC47DACD1BAE}" type="presOf" srcId="{5454651A-74F1-4227-AAAC-6DA6C0FBE04F}" destId="{C8ED6BC1-93EA-46E4-88F8-E9AC93B8CB6F}" srcOrd="0" destOrd="0" presId="urn:microsoft.com/office/officeart/2005/8/layout/cycle2"/>
    <dgm:cxn modelId="{1F7B13DE-DAD7-49DA-B84A-82201992F6D3}" type="presOf" srcId="{74B2F9EC-2301-4719-9370-E1D77C4C4962}" destId="{012D4EC1-CBBE-407B-8497-2692EA1B48DC}" srcOrd="1" destOrd="0" presId="urn:microsoft.com/office/officeart/2005/8/layout/cycle2"/>
    <dgm:cxn modelId="{712D840E-3C43-4F1C-91BA-90D56D3C25A6}" type="presParOf" srcId="{2BC6653C-B7C5-42D3-A82A-F2BDC8B6BB0C}" destId="{0C435B80-4B98-436A-8A01-AFA6A9A8F08F}" srcOrd="0" destOrd="0" presId="urn:microsoft.com/office/officeart/2005/8/layout/cycle2"/>
    <dgm:cxn modelId="{5CA5EFE6-673D-4428-B0C9-B4E67BBD26FE}" type="presParOf" srcId="{2BC6653C-B7C5-42D3-A82A-F2BDC8B6BB0C}" destId="{3DE9345E-6AA1-4F62-BA15-9DFEE58C9E9B}" srcOrd="1" destOrd="0" presId="urn:microsoft.com/office/officeart/2005/8/layout/cycle2"/>
    <dgm:cxn modelId="{5D1AB4DA-52EF-42B1-A317-9E37266B715C}" type="presParOf" srcId="{3DE9345E-6AA1-4F62-BA15-9DFEE58C9E9B}" destId="{012D4EC1-CBBE-407B-8497-2692EA1B48DC}" srcOrd="0" destOrd="0" presId="urn:microsoft.com/office/officeart/2005/8/layout/cycle2"/>
    <dgm:cxn modelId="{A2681052-2C53-4A17-BF05-B15BF0773B04}" type="presParOf" srcId="{2BC6653C-B7C5-42D3-A82A-F2BDC8B6BB0C}" destId="{CB147941-A3C7-49C0-838E-C1A0C5713055}" srcOrd="2" destOrd="0" presId="urn:microsoft.com/office/officeart/2005/8/layout/cycle2"/>
    <dgm:cxn modelId="{89B692DD-0737-4675-BFBB-466A6F5C0D5D}" type="presParOf" srcId="{2BC6653C-B7C5-42D3-A82A-F2BDC8B6BB0C}" destId="{4FE14DC6-571B-43C5-8FC0-F06443AD982A}" srcOrd="3" destOrd="0" presId="urn:microsoft.com/office/officeart/2005/8/layout/cycle2"/>
    <dgm:cxn modelId="{FD4E5342-A438-4857-8A13-D40ABE63BE48}" type="presParOf" srcId="{4FE14DC6-571B-43C5-8FC0-F06443AD982A}" destId="{875A87FA-7720-44C1-8941-D86923C4F159}" srcOrd="0" destOrd="0" presId="urn:microsoft.com/office/officeart/2005/8/layout/cycle2"/>
    <dgm:cxn modelId="{4BF471EB-CCC5-468D-861A-1A17C891F3DA}" type="presParOf" srcId="{2BC6653C-B7C5-42D3-A82A-F2BDC8B6BB0C}" destId="{079B3C62-6D8B-4BF6-9720-1493A57379CC}" srcOrd="4" destOrd="0" presId="urn:microsoft.com/office/officeart/2005/8/layout/cycle2"/>
    <dgm:cxn modelId="{4C2B870D-2940-4DFF-9818-BE25CEFE4068}" type="presParOf" srcId="{2BC6653C-B7C5-42D3-A82A-F2BDC8B6BB0C}" destId="{2FFE53AD-3C00-49DC-8884-5B304AF2B758}" srcOrd="5" destOrd="0" presId="urn:microsoft.com/office/officeart/2005/8/layout/cycle2"/>
    <dgm:cxn modelId="{E567B4E7-D5E7-4D08-804B-0B22145A262C}" type="presParOf" srcId="{2FFE53AD-3C00-49DC-8884-5B304AF2B758}" destId="{00D26D13-57A1-45E2-869D-2E9B8B3DC8D3}" srcOrd="0" destOrd="0" presId="urn:microsoft.com/office/officeart/2005/8/layout/cycle2"/>
    <dgm:cxn modelId="{9DBCB2E3-311E-4318-B908-F56D44360800}" type="presParOf" srcId="{2BC6653C-B7C5-42D3-A82A-F2BDC8B6BB0C}" destId="{C8ED6BC1-93EA-46E4-88F8-E9AC93B8CB6F}" srcOrd="6" destOrd="0" presId="urn:microsoft.com/office/officeart/2005/8/layout/cycle2"/>
    <dgm:cxn modelId="{8287BDE9-5681-4FB3-8DFD-AAFC9904B776}" type="presParOf" srcId="{2BC6653C-B7C5-42D3-A82A-F2BDC8B6BB0C}" destId="{9561201A-0349-4701-B5C7-7C39C347A646}" srcOrd="7" destOrd="0" presId="urn:microsoft.com/office/officeart/2005/8/layout/cycle2"/>
    <dgm:cxn modelId="{439FB63E-79D2-4A75-9DFC-2071AAD98212}" type="presParOf" srcId="{9561201A-0349-4701-B5C7-7C39C347A646}" destId="{6B188277-161D-456B-B88F-495E8C50066C}" srcOrd="0" destOrd="0" presId="urn:microsoft.com/office/officeart/2005/8/layout/cycle2"/>
    <dgm:cxn modelId="{9DD07BD9-9FBA-449C-9F91-DCABEAC92981}" type="presParOf" srcId="{2BC6653C-B7C5-42D3-A82A-F2BDC8B6BB0C}" destId="{6AB7C21A-D5E0-48BA-B98A-2DEBAD7C7E4D}" srcOrd="8" destOrd="0" presId="urn:microsoft.com/office/officeart/2005/8/layout/cycle2"/>
    <dgm:cxn modelId="{9A38CDF2-F208-45DB-9BB3-514EC91F988D}" type="presParOf" srcId="{2BC6653C-B7C5-42D3-A82A-F2BDC8B6BB0C}" destId="{BEE3C24D-2B9B-46E5-80A4-C54BCD2769D2}" srcOrd="9" destOrd="0" presId="urn:microsoft.com/office/officeart/2005/8/layout/cycle2"/>
    <dgm:cxn modelId="{F420D304-C4A0-4BD9-8D50-B9EF3D89417A}" type="presParOf" srcId="{BEE3C24D-2B9B-46E5-80A4-C54BCD2769D2}" destId="{5484622C-F8B8-4A27-904F-472978F0E31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046739-759E-48F5-B59C-AD5ECDA281C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6B2752D6-CEA2-432E-AEE3-74E0B40B82F5}">
      <dgm:prSet phldrT="[Text]" custT="1"/>
      <dgm:spPr>
        <a:solidFill>
          <a:srgbClr val="003399"/>
        </a:solidFill>
      </dgm:spPr>
      <dgm:t>
        <a:bodyPr/>
        <a:lstStyle/>
        <a:p>
          <a:r>
            <a:rPr lang="en-US" sz="2400" b="1" dirty="0" smtClean="0"/>
            <a:t>Identify</a:t>
          </a:r>
          <a:endParaRPr lang="en-US" sz="2400" b="1" dirty="0"/>
        </a:p>
      </dgm:t>
    </dgm:pt>
    <dgm:pt modelId="{4E703F8E-2C2A-4C9B-8568-AEAB13346CD1}" type="parTrans" cxnId="{48027F07-6332-4E36-8371-F79F507C24C2}">
      <dgm:prSet/>
      <dgm:spPr/>
      <dgm:t>
        <a:bodyPr/>
        <a:lstStyle/>
        <a:p>
          <a:endParaRPr lang="en-US"/>
        </a:p>
      </dgm:t>
    </dgm:pt>
    <dgm:pt modelId="{2ACA3341-CA4F-4BCB-B75D-1C46B6BBF100}" type="sibTrans" cxnId="{48027F07-6332-4E36-8371-F79F507C24C2}">
      <dgm:prSet/>
      <dgm:spPr/>
      <dgm:t>
        <a:bodyPr/>
        <a:lstStyle/>
        <a:p>
          <a:endParaRPr lang="en-US"/>
        </a:p>
      </dgm:t>
    </dgm:pt>
    <dgm:pt modelId="{F8C8CC23-1686-478C-BD7D-5E87A743A735}">
      <dgm:prSet phldrT="[Text]"/>
      <dgm:spPr>
        <a:solidFill>
          <a:srgbClr val="0070C0"/>
        </a:solidFill>
      </dgm:spPr>
      <dgm:t>
        <a:bodyPr/>
        <a:lstStyle/>
        <a:p>
          <a:r>
            <a:rPr lang="en-US" b="1" dirty="0" smtClean="0"/>
            <a:t>Review </a:t>
          </a:r>
          <a:endParaRPr lang="en-US" b="1" dirty="0"/>
        </a:p>
      </dgm:t>
    </dgm:pt>
    <dgm:pt modelId="{28A4492C-974A-4901-8621-7E21BCB05E33}" type="parTrans" cxnId="{4E6FC5A0-EEF3-4D86-BAFC-C4823F70142C}">
      <dgm:prSet/>
      <dgm:spPr/>
      <dgm:t>
        <a:bodyPr/>
        <a:lstStyle/>
        <a:p>
          <a:endParaRPr lang="en-US"/>
        </a:p>
      </dgm:t>
    </dgm:pt>
    <dgm:pt modelId="{693DF0E0-B95D-42C9-9229-0E4221DD872B}" type="sibTrans" cxnId="{4E6FC5A0-EEF3-4D86-BAFC-C4823F70142C}">
      <dgm:prSet/>
      <dgm:spPr/>
      <dgm:t>
        <a:bodyPr/>
        <a:lstStyle/>
        <a:p>
          <a:endParaRPr lang="en-US"/>
        </a:p>
      </dgm:t>
    </dgm:pt>
    <dgm:pt modelId="{78B813A1-AE10-47B0-B434-02B60C68ACB7}">
      <dgm:prSet phldrT="[Text]"/>
      <dgm:spPr>
        <a:solidFill>
          <a:srgbClr val="0E05CB"/>
        </a:solidFill>
      </dgm:spPr>
      <dgm:t>
        <a:bodyPr/>
        <a:lstStyle/>
        <a:p>
          <a:r>
            <a:rPr lang="en-US" b="1" dirty="0" smtClean="0"/>
            <a:t>Analyze </a:t>
          </a:r>
          <a:endParaRPr lang="en-US" b="1" dirty="0"/>
        </a:p>
      </dgm:t>
    </dgm:pt>
    <dgm:pt modelId="{167C0D05-7624-4EA7-B1C7-44A9625A693E}" type="parTrans" cxnId="{40FF3813-521B-4386-A4B5-3CEC200AAD01}">
      <dgm:prSet/>
      <dgm:spPr/>
      <dgm:t>
        <a:bodyPr/>
        <a:lstStyle/>
        <a:p>
          <a:endParaRPr lang="en-US"/>
        </a:p>
      </dgm:t>
    </dgm:pt>
    <dgm:pt modelId="{094485FD-6356-459A-BB56-D5CBE0764AB4}" type="sibTrans" cxnId="{40FF3813-521B-4386-A4B5-3CEC200AAD01}">
      <dgm:prSet/>
      <dgm:spPr/>
      <dgm:t>
        <a:bodyPr/>
        <a:lstStyle/>
        <a:p>
          <a:endParaRPr lang="en-US"/>
        </a:p>
      </dgm:t>
    </dgm:pt>
    <dgm:pt modelId="{6229FAC4-5B69-4097-9691-DAE7E60B1C85}">
      <dgm:prSet/>
      <dgm:spPr>
        <a:solidFill>
          <a:srgbClr val="048E8B"/>
        </a:solidFill>
      </dgm:spPr>
      <dgm:t>
        <a:bodyPr/>
        <a:lstStyle/>
        <a:p>
          <a:r>
            <a:rPr lang="en-US" b="1" dirty="0" smtClean="0"/>
            <a:t>Institute New Process </a:t>
          </a:r>
          <a:endParaRPr lang="en-US" b="1" dirty="0"/>
        </a:p>
      </dgm:t>
    </dgm:pt>
    <dgm:pt modelId="{38C87C14-45BC-4E9A-A54A-5F0B5A228BA1}" type="parTrans" cxnId="{6C8D69CC-3436-4F51-A390-42A22A19CA48}">
      <dgm:prSet/>
      <dgm:spPr/>
      <dgm:t>
        <a:bodyPr/>
        <a:lstStyle/>
        <a:p>
          <a:endParaRPr lang="en-US"/>
        </a:p>
      </dgm:t>
    </dgm:pt>
    <dgm:pt modelId="{07C79192-6111-4803-80CD-B5C810B73A0B}" type="sibTrans" cxnId="{6C8D69CC-3436-4F51-A390-42A22A19CA48}">
      <dgm:prSet/>
      <dgm:spPr/>
      <dgm:t>
        <a:bodyPr/>
        <a:lstStyle/>
        <a:p>
          <a:endParaRPr lang="en-US"/>
        </a:p>
      </dgm:t>
    </dgm:pt>
    <dgm:pt modelId="{2E2D3584-AD91-4CB1-BD27-259ACE2AC79B}">
      <dgm:prSet phldrT="[Text]" custT="1"/>
      <dgm:spPr>
        <a:solidFill>
          <a:schemeClr val="accent5"/>
        </a:solidFill>
      </dgm:spPr>
      <dgm:t>
        <a:bodyPr/>
        <a:lstStyle/>
        <a:p>
          <a:r>
            <a:rPr lang="en-US" sz="2400" b="1" dirty="0" smtClean="0"/>
            <a:t>Implement</a:t>
          </a:r>
          <a:endParaRPr lang="en-US" sz="2400" b="1" dirty="0"/>
        </a:p>
      </dgm:t>
    </dgm:pt>
    <dgm:pt modelId="{1B1648E9-C6C4-4603-A136-5B41025A7D59}" type="sibTrans" cxnId="{90E6CEBE-3BD4-41C3-9856-5200D0FABAE1}">
      <dgm:prSet/>
      <dgm:spPr/>
      <dgm:t>
        <a:bodyPr/>
        <a:lstStyle/>
        <a:p>
          <a:endParaRPr lang="en-US"/>
        </a:p>
      </dgm:t>
    </dgm:pt>
    <dgm:pt modelId="{65D27FE1-F058-4D61-8F9E-C1FC01271626}" type="parTrans" cxnId="{90E6CEBE-3BD4-41C3-9856-5200D0FABAE1}">
      <dgm:prSet/>
      <dgm:spPr/>
      <dgm:t>
        <a:bodyPr/>
        <a:lstStyle/>
        <a:p>
          <a:endParaRPr lang="en-US"/>
        </a:p>
      </dgm:t>
    </dgm:pt>
    <dgm:pt modelId="{50F19A2B-13C5-46BE-931D-8DA9B721C81D}" type="pres">
      <dgm:prSet presAssocID="{F2046739-759E-48F5-B59C-AD5ECDA281C7}" presName="cycle" presStyleCnt="0">
        <dgm:presLayoutVars>
          <dgm:dir/>
          <dgm:resizeHandles val="exact"/>
        </dgm:presLayoutVars>
      </dgm:prSet>
      <dgm:spPr/>
      <dgm:t>
        <a:bodyPr/>
        <a:lstStyle/>
        <a:p>
          <a:endParaRPr lang="en-US"/>
        </a:p>
      </dgm:t>
    </dgm:pt>
    <dgm:pt modelId="{603D9B72-4FA6-480F-A3E1-E8A8B15A4367}" type="pres">
      <dgm:prSet presAssocID="{6B2752D6-CEA2-432E-AEE3-74E0B40B82F5}" presName="node" presStyleLbl="node1" presStyleIdx="0" presStyleCnt="5" custRadScaleRad="100136" custRadScaleInc="5884">
        <dgm:presLayoutVars>
          <dgm:bulletEnabled val="1"/>
        </dgm:presLayoutVars>
      </dgm:prSet>
      <dgm:spPr/>
      <dgm:t>
        <a:bodyPr/>
        <a:lstStyle/>
        <a:p>
          <a:endParaRPr lang="en-US"/>
        </a:p>
      </dgm:t>
    </dgm:pt>
    <dgm:pt modelId="{0C276C03-FBB7-4928-BFE6-9D9EBD700E5D}" type="pres">
      <dgm:prSet presAssocID="{6B2752D6-CEA2-432E-AEE3-74E0B40B82F5}" presName="spNode" presStyleCnt="0"/>
      <dgm:spPr/>
    </dgm:pt>
    <dgm:pt modelId="{B6490EDF-0CB9-41C1-9E1F-132E6EB80DB5}" type="pres">
      <dgm:prSet presAssocID="{2ACA3341-CA4F-4BCB-B75D-1C46B6BBF100}" presName="sibTrans" presStyleLbl="sibTrans1D1" presStyleIdx="0" presStyleCnt="5"/>
      <dgm:spPr/>
      <dgm:t>
        <a:bodyPr/>
        <a:lstStyle/>
        <a:p>
          <a:endParaRPr lang="en-US"/>
        </a:p>
      </dgm:t>
    </dgm:pt>
    <dgm:pt modelId="{527E6D41-73B1-4132-A1EB-45C30D1B1F93}" type="pres">
      <dgm:prSet presAssocID="{2E2D3584-AD91-4CB1-BD27-259ACE2AC79B}" presName="node" presStyleLbl="node1" presStyleIdx="1" presStyleCnt="5" custScaleX="117301" custScaleY="112789" custRadScaleRad="100069" custRadScaleInc="-1978">
        <dgm:presLayoutVars>
          <dgm:bulletEnabled val="1"/>
        </dgm:presLayoutVars>
      </dgm:prSet>
      <dgm:spPr/>
      <dgm:t>
        <a:bodyPr/>
        <a:lstStyle/>
        <a:p>
          <a:endParaRPr lang="en-US"/>
        </a:p>
      </dgm:t>
    </dgm:pt>
    <dgm:pt modelId="{31BC7CCB-F7BB-4ACF-A24A-CD7AD374FD0B}" type="pres">
      <dgm:prSet presAssocID="{2E2D3584-AD91-4CB1-BD27-259ACE2AC79B}" presName="spNode" presStyleCnt="0"/>
      <dgm:spPr/>
    </dgm:pt>
    <dgm:pt modelId="{99B9F9E0-BE97-4373-9CE9-52CFB819E4C2}" type="pres">
      <dgm:prSet presAssocID="{1B1648E9-C6C4-4603-A136-5B41025A7D59}" presName="sibTrans" presStyleLbl="sibTrans1D1" presStyleIdx="1" presStyleCnt="5"/>
      <dgm:spPr/>
      <dgm:t>
        <a:bodyPr/>
        <a:lstStyle/>
        <a:p>
          <a:endParaRPr lang="en-US"/>
        </a:p>
      </dgm:t>
    </dgm:pt>
    <dgm:pt modelId="{1D3A9372-D6FA-437D-B5B1-CA123004A6D2}" type="pres">
      <dgm:prSet presAssocID="{F8C8CC23-1686-478C-BD7D-5E87A743A735}" presName="node" presStyleLbl="node1" presStyleIdx="2" presStyleCnt="5" custScaleX="117301" custScaleY="112789">
        <dgm:presLayoutVars>
          <dgm:bulletEnabled val="1"/>
        </dgm:presLayoutVars>
      </dgm:prSet>
      <dgm:spPr/>
      <dgm:t>
        <a:bodyPr/>
        <a:lstStyle/>
        <a:p>
          <a:endParaRPr lang="en-US"/>
        </a:p>
      </dgm:t>
    </dgm:pt>
    <dgm:pt modelId="{8CD81C61-DCE3-44E5-8AD3-A3BE0DC77170}" type="pres">
      <dgm:prSet presAssocID="{F8C8CC23-1686-478C-BD7D-5E87A743A735}" presName="spNode" presStyleCnt="0"/>
      <dgm:spPr/>
    </dgm:pt>
    <dgm:pt modelId="{E13917E0-0BDC-47A3-AF10-F89C4040EE48}" type="pres">
      <dgm:prSet presAssocID="{693DF0E0-B95D-42C9-9229-0E4221DD872B}" presName="sibTrans" presStyleLbl="sibTrans1D1" presStyleIdx="2" presStyleCnt="5"/>
      <dgm:spPr/>
      <dgm:t>
        <a:bodyPr/>
        <a:lstStyle/>
        <a:p>
          <a:endParaRPr lang="en-US"/>
        </a:p>
      </dgm:t>
    </dgm:pt>
    <dgm:pt modelId="{08F28A44-92AE-41CF-973A-67F131F2722B}" type="pres">
      <dgm:prSet presAssocID="{78B813A1-AE10-47B0-B434-02B60C68ACB7}" presName="node" presStyleLbl="node1" presStyleIdx="3" presStyleCnt="5" custScaleX="117301" custScaleY="112789">
        <dgm:presLayoutVars>
          <dgm:bulletEnabled val="1"/>
        </dgm:presLayoutVars>
      </dgm:prSet>
      <dgm:spPr/>
      <dgm:t>
        <a:bodyPr/>
        <a:lstStyle/>
        <a:p>
          <a:endParaRPr lang="en-US"/>
        </a:p>
      </dgm:t>
    </dgm:pt>
    <dgm:pt modelId="{AC6E499A-C42B-4FD8-9B4E-68889D1F0C0C}" type="pres">
      <dgm:prSet presAssocID="{78B813A1-AE10-47B0-B434-02B60C68ACB7}" presName="spNode" presStyleCnt="0"/>
      <dgm:spPr/>
    </dgm:pt>
    <dgm:pt modelId="{DBE73EB8-EE7A-4CCE-8B6B-46DF0A947641}" type="pres">
      <dgm:prSet presAssocID="{094485FD-6356-459A-BB56-D5CBE0764AB4}" presName="sibTrans" presStyleLbl="sibTrans1D1" presStyleIdx="3" presStyleCnt="5"/>
      <dgm:spPr/>
      <dgm:t>
        <a:bodyPr/>
        <a:lstStyle/>
        <a:p>
          <a:endParaRPr lang="en-US"/>
        </a:p>
      </dgm:t>
    </dgm:pt>
    <dgm:pt modelId="{B962DA6F-0A30-48C3-AD41-DBDF2F02C7C3}" type="pres">
      <dgm:prSet presAssocID="{6229FAC4-5B69-4097-9691-DAE7E60B1C85}" presName="node" presStyleLbl="node1" presStyleIdx="4" presStyleCnt="5" custScaleX="117301" custScaleY="112789">
        <dgm:presLayoutVars>
          <dgm:bulletEnabled val="1"/>
        </dgm:presLayoutVars>
      </dgm:prSet>
      <dgm:spPr/>
      <dgm:t>
        <a:bodyPr/>
        <a:lstStyle/>
        <a:p>
          <a:endParaRPr lang="en-US"/>
        </a:p>
      </dgm:t>
    </dgm:pt>
    <dgm:pt modelId="{C9A79D16-D739-41B8-9BA3-30E4C6876791}" type="pres">
      <dgm:prSet presAssocID="{6229FAC4-5B69-4097-9691-DAE7E60B1C85}" presName="spNode" presStyleCnt="0"/>
      <dgm:spPr/>
    </dgm:pt>
    <dgm:pt modelId="{6A4506F9-C974-4F5F-850C-439D4E12484A}" type="pres">
      <dgm:prSet presAssocID="{07C79192-6111-4803-80CD-B5C810B73A0B}" presName="sibTrans" presStyleLbl="sibTrans1D1" presStyleIdx="4" presStyleCnt="5"/>
      <dgm:spPr/>
      <dgm:t>
        <a:bodyPr/>
        <a:lstStyle/>
        <a:p>
          <a:endParaRPr lang="en-US"/>
        </a:p>
      </dgm:t>
    </dgm:pt>
  </dgm:ptLst>
  <dgm:cxnLst>
    <dgm:cxn modelId="{0118F96D-587D-4A58-A795-59435951CA38}" type="presOf" srcId="{094485FD-6356-459A-BB56-D5CBE0764AB4}" destId="{DBE73EB8-EE7A-4CCE-8B6B-46DF0A947641}" srcOrd="0" destOrd="0" presId="urn:microsoft.com/office/officeart/2005/8/layout/cycle6"/>
    <dgm:cxn modelId="{857474E6-CCE2-43E5-8683-836E0BB8E1CB}" type="presOf" srcId="{6B2752D6-CEA2-432E-AEE3-74E0B40B82F5}" destId="{603D9B72-4FA6-480F-A3E1-E8A8B15A4367}" srcOrd="0" destOrd="0" presId="urn:microsoft.com/office/officeart/2005/8/layout/cycle6"/>
    <dgm:cxn modelId="{48027F07-6332-4E36-8371-F79F507C24C2}" srcId="{F2046739-759E-48F5-B59C-AD5ECDA281C7}" destId="{6B2752D6-CEA2-432E-AEE3-74E0B40B82F5}" srcOrd="0" destOrd="0" parTransId="{4E703F8E-2C2A-4C9B-8568-AEAB13346CD1}" sibTransId="{2ACA3341-CA4F-4BCB-B75D-1C46B6BBF100}"/>
    <dgm:cxn modelId="{34E1E2C0-AAD4-4789-B523-C89234DA25EC}" type="presOf" srcId="{1B1648E9-C6C4-4603-A136-5B41025A7D59}" destId="{99B9F9E0-BE97-4373-9CE9-52CFB819E4C2}" srcOrd="0" destOrd="0" presId="urn:microsoft.com/office/officeart/2005/8/layout/cycle6"/>
    <dgm:cxn modelId="{7A9EF571-5B99-4BBB-A719-C3785B0C5CEC}" type="presOf" srcId="{2ACA3341-CA4F-4BCB-B75D-1C46B6BBF100}" destId="{B6490EDF-0CB9-41C1-9E1F-132E6EB80DB5}" srcOrd="0" destOrd="0" presId="urn:microsoft.com/office/officeart/2005/8/layout/cycle6"/>
    <dgm:cxn modelId="{4E6FC5A0-EEF3-4D86-BAFC-C4823F70142C}" srcId="{F2046739-759E-48F5-B59C-AD5ECDA281C7}" destId="{F8C8CC23-1686-478C-BD7D-5E87A743A735}" srcOrd="2" destOrd="0" parTransId="{28A4492C-974A-4901-8621-7E21BCB05E33}" sibTransId="{693DF0E0-B95D-42C9-9229-0E4221DD872B}"/>
    <dgm:cxn modelId="{5B988D75-5921-47A2-9E5A-36B3CD8A6EBC}" type="presOf" srcId="{2E2D3584-AD91-4CB1-BD27-259ACE2AC79B}" destId="{527E6D41-73B1-4132-A1EB-45C30D1B1F93}" srcOrd="0" destOrd="0" presId="urn:microsoft.com/office/officeart/2005/8/layout/cycle6"/>
    <dgm:cxn modelId="{90E6CEBE-3BD4-41C3-9856-5200D0FABAE1}" srcId="{F2046739-759E-48F5-B59C-AD5ECDA281C7}" destId="{2E2D3584-AD91-4CB1-BD27-259ACE2AC79B}" srcOrd="1" destOrd="0" parTransId="{65D27FE1-F058-4D61-8F9E-C1FC01271626}" sibTransId="{1B1648E9-C6C4-4603-A136-5B41025A7D59}"/>
    <dgm:cxn modelId="{818C00C3-1502-404F-BEDD-FFDCF859331E}" type="presOf" srcId="{07C79192-6111-4803-80CD-B5C810B73A0B}" destId="{6A4506F9-C974-4F5F-850C-439D4E12484A}" srcOrd="0" destOrd="0" presId="urn:microsoft.com/office/officeart/2005/8/layout/cycle6"/>
    <dgm:cxn modelId="{40FF3813-521B-4386-A4B5-3CEC200AAD01}" srcId="{F2046739-759E-48F5-B59C-AD5ECDA281C7}" destId="{78B813A1-AE10-47B0-B434-02B60C68ACB7}" srcOrd="3" destOrd="0" parTransId="{167C0D05-7624-4EA7-B1C7-44A9625A693E}" sibTransId="{094485FD-6356-459A-BB56-D5CBE0764AB4}"/>
    <dgm:cxn modelId="{DD8C22EA-33EC-4085-AED2-CF93E553945A}" type="presOf" srcId="{6229FAC4-5B69-4097-9691-DAE7E60B1C85}" destId="{B962DA6F-0A30-48C3-AD41-DBDF2F02C7C3}" srcOrd="0" destOrd="0" presId="urn:microsoft.com/office/officeart/2005/8/layout/cycle6"/>
    <dgm:cxn modelId="{9E5A2DAA-8CCB-40F6-BCDE-64077AF6EB3E}" type="presOf" srcId="{F8C8CC23-1686-478C-BD7D-5E87A743A735}" destId="{1D3A9372-D6FA-437D-B5B1-CA123004A6D2}" srcOrd="0" destOrd="0" presId="urn:microsoft.com/office/officeart/2005/8/layout/cycle6"/>
    <dgm:cxn modelId="{6C8D69CC-3436-4F51-A390-42A22A19CA48}" srcId="{F2046739-759E-48F5-B59C-AD5ECDA281C7}" destId="{6229FAC4-5B69-4097-9691-DAE7E60B1C85}" srcOrd="4" destOrd="0" parTransId="{38C87C14-45BC-4E9A-A54A-5F0B5A228BA1}" sibTransId="{07C79192-6111-4803-80CD-B5C810B73A0B}"/>
    <dgm:cxn modelId="{1EFE96FB-E6C7-499C-A923-F2DED4A6253C}" type="presOf" srcId="{693DF0E0-B95D-42C9-9229-0E4221DD872B}" destId="{E13917E0-0BDC-47A3-AF10-F89C4040EE48}" srcOrd="0" destOrd="0" presId="urn:microsoft.com/office/officeart/2005/8/layout/cycle6"/>
    <dgm:cxn modelId="{53172D39-1185-40C5-BB85-A0AD427EEEA5}" type="presOf" srcId="{78B813A1-AE10-47B0-B434-02B60C68ACB7}" destId="{08F28A44-92AE-41CF-973A-67F131F2722B}" srcOrd="0" destOrd="0" presId="urn:microsoft.com/office/officeart/2005/8/layout/cycle6"/>
    <dgm:cxn modelId="{4CF67BFF-E067-4D6C-85A9-F60C42B9CE05}" type="presOf" srcId="{F2046739-759E-48F5-B59C-AD5ECDA281C7}" destId="{50F19A2B-13C5-46BE-931D-8DA9B721C81D}" srcOrd="0" destOrd="0" presId="urn:microsoft.com/office/officeart/2005/8/layout/cycle6"/>
    <dgm:cxn modelId="{38A64262-6E8F-4675-8D39-6810C31E3D36}" type="presParOf" srcId="{50F19A2B-13C5-46BE-931D-8DA9B721C81D}" destId="{603D9B72-4FA6-480F-A3E1-E8A8B15A4367}" srcOrd="0" destOrd="0" presId="urn:microsoft.com/office/officeart/2005/8/layout/cycle6"/>
    <dgm:cxn modelId="{5138B7C0-44AD-464A-91A6-9BA7DAFD0C25}" type="presParOf" srcId="{50F19A2B-13C5-46BE-931D-8DA9B721C81D}" destId="{0C276C03-FBB7-4928-BFE6-9D9EBD700E5D}" srcOrd="1" destOrd="0" presId="urn:microsoft.com/office/officeart/2005/8/layout/cycle6"/>
    <dgm:cxn modelId="{B5759DDC-0DC3-46B6-8B2C-1E6E4B1BC127}" type="presParOf" srcId="{50F19A2B-13C5-46BE-931D-8DA9B721C81D}" destId="{B6490EDF-0CB9-41C1-9E1F-132E6EB80DB5}" srcOrd="2" destOrd="0" presId="urn:microsoft.com/office/officeart/2005/8/layout/cycle6"/>
    <dgm:cxn modelId="{F926DDD7-D3AA-42A5-8FCF-5CA9B3C5B622}" type="presParOf" srcId="{50F19A2B-13C5-46BE-931D-8DA9B721C81D}" destId="{527E6D41-73B1-4132-A1EB-45C30D1B1F93}" srcOrd="3" destOrd="0" presId="urn:microsoft.com/office/officeart/2005/8/layout/cycle6"/>
    <dgm:cxn modelId="{E255DAB2-66D8-47B1-86CC-9377E0E2314E}" type="presParOf" srcId="{50F19A2B-13C5-46BE-931D-8DA9B721C81D}" destId="{31BC7CCB-F7BB-4ACF-A24A-CD7AD374FD0B}" srcOrd="4" destOrd="0" presId="urn:microsoft.com/office/officeart/2005/8/layout/cycle6"/>
    <dgm:cxn modelId="{E15CD05F-6E20-457E-ADFA-3E3BBCFFAEE1}" type="presParOf" srcId="{50F19A2B-13C5-46BE-931D-8DA9B721C81D}" destId="{99B9F9E0-BE97-4373-9CE9-52CFB819E4C2}" srcOrd="5" destOrd="0" presId="urn:microsoft.com/office/officeart/2005/8/layout/cycle6"/>
    <dgm:cxn modelId="{C8BD5648-12EC-44A2-9BB6-2C9410270373}" type="presParOf" srcId="{50F19A2B-13C5-46BE-931D-8DA9B721C81D}" destId="{1D3A9372-D6FA-437D-B5B1-CA123004A6D2}" srcOrd="6" destOrd="0" presId="urn:microsoft.com/office/officeart/2005/8/layout/cycle6"/>
    <dgm:cxn modelId="{6C56AB76-2D5E-4CE0-AE39-07C599996C17}" type="presParOf" srcId="{50F19A2B-13C5-46BE-931D-8DA9B721C81D}" destId="{8CD81C61-DCE3-44E5-8AD3-A3BE0DC77170}" srcOrd="7" destOrd="0" presId="urn:microsoft.com/office/officeart/2005/8/layout/cycle6"/>
    <dgm:cxn modelId="{E01CD409-D9A6-4A4C-AA27-806F96AAAF76}" type="presParOf" srcId="{50F19A2B-13C5-46BE-931D-8DA9B721C81D}" destId="{E13917E0-0BDC-47A3-AF10-F89C4040EE48}" srcOrd="8" destOrd="0" presId="urn:microsoft.com/office/officeart/2005/8/layout/cycle6"/>
    <dgm:cxn modelId="{622D6B52-861B-40BA-9FB2-61B3C91AC3FB}" type="presParOf" srcId="{50F19A2B-13C5-46BE-931D-8DA9B721C81D}" destId="{08F28A44-92AE-41CF-973A-67F131F2722B}" srcOrd="9" destOrd="0" presId="urn:microsoft.com/office/officeart/2005/8/layout/cycle6"/>
    <dgm:cxn modelId="{2E11727A-1AEF-4D88-8F27-DAE5B874522A}" type="presParOf" srcId="{50F19A2B-13C5-46BE-931D-8DA9B721C81D}" destId="{AC6E499A-C42B-4FD8-9B4E-68889D1F0C0C}" srcOrd="10" destOrd="0" presId="urn:microsoft.com/office/officeart/2005/8/layout/cycle6"/>
    <dgm:cxn modelId="{E69BE8CD-E8A0-4C9F-AFE7-E77CDFD628FB}" type="presParOf" srcId="{50F19A2B-13C5-46BE-931D-8DA9B721C81D}" destId="{DBE73EB8-EE7A-4CCE-8B6B-46DF0A947641}" srcOrd="11" destOrd="0" presId="urn:microsoft.com/office/officeart/2005/8/layout/cycle6"/>
    <dgm:cxn modelId="{4B934FD2-1895-4E96-9DA1-0819CCD1A277}" type="presParOf" srcId="{50F19A2B-13C5-46BE-931D-8DA9B721C81D}" destId="{B962DA6F-0A30-48C3-AD41-DBDF2F02C7C3}" srcOrd="12" destOrd="0" presId="urn:microsoft.com/office/officeart/2005/8/layout/cycle6"/>
    <dgm:cxn modelId="{8F2182CA-9EE4-4FA8-BC4E-3B2F59C29C3F}" type="presParOf" srcId="{50F19A2B-13C5-46BE-931D-8DA9B721C81D}" destId="{C9A79D16-D739-41B8-9BA3-30E4C6876791}" srcOrd="13" destOrd="0" presId="urn:microsoft.com/office/officeart/2005/8/layout/cycle6"/>
    <dgm:cxn modelId="{87F6A0BA-92BB-4DC9-AC13-4BCFA22315FC}" type="presParOf" srcId="{50F19A2B-13C5-46BE-931D-8DA9B721C81D}" destId="{6A4506F9-C974-4F5F-850C-439D4E12484A}"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CBC87B-AAED-4CD2-8F0E-D08BEB9D24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A5B4331-D08C-4F6B-ABE9-B7A610D77E40}">
      <dgm:prSet phldrT="[Text]" custT="1"/>
      <dgm:spPr>
        <a:solidFill>
          <a:srgbClr val="FFC000"/>
        </a:solidFill>
      </dgm:spPr>
      <dgm:t>
        <a:bodyPr/>
        <a:lstStyle/>
        <a:p>
          <a:r>
            <a:rPr lang="en-US" sz="1600" b="1" dirty="0" smtClean="0">
              <a:solidFill>
                <a:schemeClr val="tx1"/>
              </a:solidFill>
            </a:rPr>
            <a:t>Address Human Factor </a:t>
          </a:r>
          <a:endParaRPr lang="en-US" sz="1600" b="1" dirty="0">
            <a:solidFill>
              <a:schemeClr val="tx1"/>
            </a:solidFill>
          </a:endParaRPr>
        </a:p>
      </dgm:t>
    </dgm:pt>
    <dgm:pt modelId="{CFD8CB2C-0F6C-466E-B2A9-9D06394E9CBA}" type="parTrans" cxnId="{0CBA3CEC-FD01-434F-B782-1136EEB027AA}">
      <dgm:prSet/>
      <dgm:spPr/>
      <dgm:t>
        <a:bodyPr/>
        <a:lstStyle/>
        <a:p>
          <a:endParaRPr lang="en-US"/>
        </a:p>
      </dgm:t>
    </dgm:pt>
    <dgm:pt modelId="{716D3969-D3EF-4320-BCEC-7DB91F236ED0}" type="sibTrans" cxnId="{0CBA3CEC-FD01-434F-B782-1136EEB027AA}">
      <dgm:prSet/>
      <dgm:spPr/>
      <dgm:t>
        <a:bodyPr/>
        <a:lstStyle/>
        <a:p>
          <a:endParaRPr lang="en-US"/>
        </a:p>
      </dgm:t>
    </dgm:pt>
    <dgm:pt modelId="{A31BC178-A13D-4655-BB88-52577C862CE0}">
      <dgm:prSet phldrT="[Text]" custT="1"/>
      <dgm:spPr>
        <a:solidFill>
          <a:schemeClr val="accent4">
            <a:lumMod val="75000"/>
          </a:schemeClr>
        </a:solidFill>
      </dgm:spPr>
      <dgm:t>
        <a:bodyPr/>
        <a:lstStyle/>
        <a:p>
          <a:r>
            <a:rPr lang="en-US" sz="1600" b="1" dirty="0" smtClean="0">
              <a:solidFill>
                <a:schemeClr val="tx1"/>
              </a:solidFill>
            </a:rPr>
            <a:t>System and Standardization</a:t>
          </a:r>
          <a:endParaRPr lang="en-US" sz="1600" b="1" dirty="0">
            <a:solidFill>
              <a:schemeClr val="tx1"/>
            </a:solidFill>
          </a:endParaRPr>
        </a:p>
      </dgm:t>
    </dgm:pt>
    <dgm:pt modelId="{60E0A99B-5A74-47ED-993D-28634615F285}" type="parTrans" cxnId="{A990BC7E-BDD2-4970-875E-3B529EEFB5BD}">
      <dgm:prSet/>
      <dgm:spPr/>
      <dgm:t>
        <a:bodyPr/>
        <a:lstStyle/>
        <a:p>
          <a:endParaRPr lang="en-US"/>
        </a:p>
      </dgm:t>
    </dgm:pt>
    <dgm:pt modelId="{8D1B7E6A-AEC3-480F-B8F4-7CD6B2440FD6}" type="sibTrans" cxnId="{A990BC7E-BDD2-4970-875E-3B529EEFB5BD}">
      <dgm:prSet/>
      <dgm:spPr/>
      <dgm:t>
        <a:bodyPr/>
        <a:lstStyle/>
        <a:p>
          <a:endParaRPr lang="en-US"/>
        </a:p>
      </dgm:t>
    </dgm:pt>
    <dgm:pt modelId="{93D23666-1189-4689-B67F-317B170DDFFB}">
      <dgm:prSet phldrT="[Text]" custT="1"/>
      <dgm:spPr>
        <a:solidFill>
          <a:srgbClr val="92D050"/>
        </a:solidFill>
      </dgm:spPr>
      <dgm:t>
        <a:bodyPr/>
        <a:lstStyle/>
        <a:p>
          <a:r>
            <a:rPr lang="en-US" sz="1600" b="1" dirty="0" smtClean="0">
              <a:solidFill>
                <a:schemeClr val="tx1"/>
              </a:solidFill>
            </a:rPr>
            <a:t>Integrated Plans</a:t>
          </a:r>
          <a:endParaRPr lang="en-US" sz="1600" b="1" dirty="0">
            <a:solidFill>
              <a:schemeClr val="tx1"/>
            </a:solidFill>
          </a:endParaRPr>
        </a:p>
      </dgm:t>
    </dgm:pt>
    <dgm:pt modelId="{5A47763B-C767-4947-B299-D50FE57D2DFB}" type="parTrans" cxnId="{F82967AA-A679-4BDF-B122-08DE339C27BA}">
      <dgm:prSet/>
      <dgm:spPr/>
      <dgm:t>
        <a:bodyPr/>
        <a:lstStyle/>
        <a:p>
          <a:endParaRPr lang="en-US"/>
        </a:p>
      </dgm:t>
    </dgm:pt>
    <dgm:pt modelId="{E203EE7D-4A5D-40A8-A8E6-5DAB9F3B8A2F}" type="sibTrans" cxnId="{F82967AA-A679-4BDF-B122-08DE339C27BA}">
      <dgm:prSet/>
      <dgm:spPr/>
      <dgm:t>
        <a:bodyPr/>
        <a:lstStyle/>
        <a:p>
          <a:endParaRPr lang="en-US"/>
        </a:p>
      </dgm:t>
    </dgm:pt>
    <dgm:pt modelId="{28A74427-2916-4AA7-A827-148174ADBF51}">
      <dgm:prSet custT="1"/>
      <dgm:spPr>
        <a:solidFill>
          <a:srgbClr val="048E8B"/>
        </a:solidFill>
      </dgm:spPr>
      <dgm:t>
        <a:bodyPr/>
        <a:lstStyle/>
        <a:p>
          <a:r>
            <a:rPr lang="en-US" sz="1600" b="1" dirty="0" smtClean="0">
              <a:solidFill>
                <a:schemeClr val="tx1"/>
              </a:solidFill>
            </a:rPr>
            <a:t>Education and Training</a:t>
          </a:r>
          <a:endParaRPr lang="en-US" sz="1600" b="1" dirty="0">
            <a:solidFill>
              <a:schemeClr val="tx1"/>
            </a:solidFill>
          </a:endParaRPr>
        </a:p>
      </dgm:t>
    </dgm:pt>
    <dgm:pt modelId="{E35017AA-C74B-4BAF-9AC6-564B42094A31}" type="parTrans" cxnId="{7FD36D06-A37D-4D12-85E5-0721F18D185E}">
      <dgm:prSet/>
      <dgm:spPr/>
      <dgm:t>
        <a:bodyPr/>
        <a:lstStyle/>
        <a:p>
          <a:endParaRPr lang="en-US"/>
        </a:p>
      </dgm:t>
    </dgm:pt>
    <dgm:pt modelId="{EE2B4268-EB57-4A95-9AF7-86381271D86F}" type="sibTrans" cxnId="{7FD36D06-A37D-4D12-85E5-0721F18D185E}">
      <dgm:prSet/>
      <dgm:spPr/>
      <dgm:t>
        <a:bodyPr/>
        <a:lstStyle/>
        <a:p>
          <a:endParaRPr lang="en-US"/>
        </a:p>
      </dgm:t>
    </dgm:pt>
    <dgm:pt modelId="{2CF28489-4140-49B1-BC3C-6692C61DE652}">
      <dgm:prSet custT="1"/>
      <dgm:spPr>
        <a:solidFill>
          <a:srgbClr val="C00000"/>
        </a:solidFill>
      </dgm:spPr>
      <dgm:t>
        <a:bodyPr/>
        <a:lstStyle/>
        <a:p>
          <a:r>
            <a:rPr lang="en-US" sz="1600" b="1" dirty="0" smtClean="0">
              <a:solidFill>
                <a:schemeClr val="tx1"/>
              </a:solidFill>
            </a:rPr>
            <a:t>Beta Testing</a:t>
          </a:r>
          <a:endParaRPr lang="en-US" sz="1600" b="1" dirty="0">
            <a:solidFill>
              <a:schemeClr val="tx1"/>
            </a:solidFill>
          </a:endParaRPr>
        </a:p>
      </dgm:t>
    </dgm:pt>
    <dgm:pt modelId="{68DEBBC7-A17B-44CA-A899-E01B72F52B8B}" type="parTrans" cxnId="{28307259-EC52-4A52-96AA-B192E9F4083D}">
      <dgm:prSet/>
      <dgm:spPr/>
      <dgm:t>
        <a:bodyPr/>
        <a:lstStyle/>
        <a:p>
          <a:endParaRPr lang="en-US"/>
        </a:p>
      </dgm:t>
    </dgm:pt>
    <dgm:pt modelId="{309EAC8E-AD4F-4F5B-8369-34BC8D3FFA48}" type="sibTrans" cxnId="{28307259-EC52-4A52-96AA-B192E9F4083D}">
      <dgm:prSet/>
      <dgm:spPr/>
      <dgm:t>
        <a:bodyPr/>
        <a:lstStyle/>
        <a:p>
          <a:endParaRPr lang="en-US"/>
        </a:p>
      </dgm:t>
    </dgm:pt>
    <dgm:pt modelId="{86B6C9BC-A196-431A-81C4-1254A77C82B9}">
      <dgm:prSet custT="1"/>
      <dgm:spPr>
        <a:solidFill>
          <a:srgbClr val="7030A0"/>
        </a:solidFill>
      </dgm:spPr>
      <dgm:t>
        <a:bodyPr/>
        <a:lstStyle/>
        <a:p>
          <a:r>
            <a:rPr lang="en-US" sz="1600" b="1" dirty="0" smtClean="0">
              <a:solidFill>
                <a:schemeClr val="tx1"/>
              </a:solidFill>
            </a:rPr>
            <a:t>Data Management</a:t>
          </a:r>
          <a:endParaRPr lang="en-US" sz="1600" b="1" dirty="0">
            <a:solidFill>
              <a:schemeClr val="tx1"/>
            </a:solidFill>
          </a:endParaRPr>
        </a:p>
      </dgm:t>
    </dgm:pt>
    <dgm:pt modelId="{32E5031E-D2DA-4624-9C48-DAED5B35DF14}" type="parTrans" cxnId="{6F610FB6-26C7-4077-9377-562C5DE9659E}">
      <dgm:prSet/>
      <dgm:spPr/>
      <dgm:t>
        <a:bodyPr/>
        <a:lstStyle/>
        <a:p>
          <a:endParaRPr lang="en-US"/>
        </a:p>
      </dgm:t>
    </dgm:pt>
    <dgm:pt modelId="{2C64CA16-B0C6-4A71-853C-65282A0F7466}" type="sibTrans" cxnId="{6F610FB6-26C7-4077-9377-562C5DE9659E}">
      <dgm:prSet/>
      <dgm:spPr/>
      <dgm:t>
        <a:bodyPr/>
        <a:lstStyle/>
        <a:p>
          <a:endParaRPr lang="en-US"/>
        </a:p>
      </dgm:t>
    </dgm:pt>
    <dgm:pt modelId="{C30A52CC-CDCD-49EA-BC59-5896BC3DA613}">
      <dgm:prSet custT="1"/>
      <dgm:spPr/>
      <dgm:t>
        <a:bodyPr/>
        <a:lstStyle/>
        <a:p>
          <a:r>
            <a:rPr lang="en-US" sz="1600" b="1" dirty="0" smtClean="0">
              <a:solidFill>
                <a:schemeClr val="tx1"/>
              </a:solidFill>
            </a:rPr>
            <a:t>Audit</a:t>
          </a:r>
          <a:endParaRPr lang="en-US" sz="1600" b="1" dirty="0">
            <a:solidFill>
              <a:schemeClr val="tx1"/>
            </a:solidFill>
          </a:endParaRPr>
        </a:p>
      </dgm:t>
    </dgm:pt>
    <dgm:pt modelId="{739872CA-1B34-4079-BC4A-41F4BDE50E23}" type="parTrans" cxnId="{963C724E-EA21-4517-BBF8-97DD593E2674}">
      <dgm:prSet/>
      <dgm:spPr/>
      <dgm:t>
        <a:bodyPr/>
        <a:lstStyle/>
        <a:p>
          <a:endParaRPr lang="en-US"/>
        </a:p>
      </dgm:t>
    </dgm:pt>
    <dgm:pt modelId="{EBD78753-2B49-4E4A-87D0-29715ACFC5BD}" type="sibTrans" cxnId="{963C724E-EA21-4517-BBF8-97DD593E2674}">
      <dgm:prSet/>
      <dgm:spPr/>
      <dgm:t>
        <a:bodyPr/>
        <a:lstStyle/>
        <a:p>
          <a:endParaRPr lang="en-US"/>
        </a:p>
      </dgm:t>
    </dgm:pt>
    <dgm:pt modelId="{5B227C9A-5169-4A17-9D06-0D4EA28F241E}" type="pres">
      <dgm:prSet presAssocID="{22CBC87B-AAED-4CD2-8F0E-D08BEB9D24A4}" presName="linear" presStyleCnt="0">
        <dgm:presLayoutVars>
          <dgm:dir/>
          <dgm:animLvl val="lvl"/>
          <dgm:resizeHandles val="exact"/>
        </dgm:presLayoutVars>
      </dgm:prSet>
      <dgm:spPr/>
      <dgm:t>
        <a:bodyPr/>
        <a:lstStyle/>
        <a:p>
          <a:endParaRPr lang="en-US"/>
        </a:p>
      </dgm:t>
    </dgm:pt>
    <dgm:pt modelId="{99D3A3E2-089E-459C-81DA-B57F62F5BD9A}" type="pres">
      <dgm:prSet presAssocID="{5A5B4331-D08C-4F6B-ABE9-B7A610D77E40}" presName="parentLin" presStyleCnt="0"/>
      <dgm:spPr/>
    </dgm:pt>
    <dgm:pt modelId="{0D45BD2F-3FBE-4DCD-9954-60FEC4A57DD7}" type="pres">
      <dgm:prSet presAssocID="{5A5B4331-D08C-4F6B-ABE9-B7A610D77E40}" presName="parentLeftMargin" presStyleLbl="node1" presStyleIdx="0" presStyleCnt="7"/>
      <dgm:spPr/>
      <dgm:t>
        <a:bodyPr/>
        <a:lstStyle/>
        <a:p>
          <a:endParaRPr lang="en-US"/>
        </a:p>
      </dgm:t>
    </dgm:pt>
    <dgm:pt modelId="{53443F0F-366F-497B-A486-E2B4448743AA}" type="pres">
      <dgm:prSet presAssocID="{5A5B4331-D08C-4F6B-ABE9-B7A610D77E40}" presName="parentText" presStyleLbl="node1" presStyleIdx="0" presStyleCnt="7">
        <dgm:presLayoutVars>
          <dgm:chMax val="0"/>
          <dgm:bulletEnabled val="1"/>
        </dgm:presLayoutVars>
      </dgm:prSet>
      <dgm:spPr/>
      <dgm:t>
        <a:bodyPr/>
        <a:lstStyle/>
        <a:p>
          <a:endParaRPr lang="en-US"/>
        </a:p>
      </dgm:t>
    </dgm:pt>
    <dgm:pt modelId="{9604F7E8-EE19-4239-8F36-738AB316A2A4}" type="pres">
      <dgm:prSet presAssocID="{5A5B4331-D08C-4F6B-ABE9-B7A610D77E40}" presName="negativeSpace" presStyleCnt="0"/>
      <dgm:spPr/>
    </dgm:pt>
    <dgm:pt modelId="{A5C1850E-50B3-400F-9620-F114C9B82FE0}" type="pres">
      <dgm:prSet presAssocID="{5A5B4331-D08C-4F6B-ABE9-B7A610D77E40}" presName="childText" presStyleLbl="conFgAcc1" presStyleIdx="0" presStyleCnt="7">
        <dgm:presLayoutVars>
          <dgm:bulletEnabled val="1"/>
        </dgm:presLayoutVars>
      </dgm:prSet>
      <dgm:spPr/>
    </dgm:pt>
    <dgm:pt modelId="{77AC544F-C1B7-4C77-9CCD-0B6316327304}" type="pres">
      <dgm:prSet presAssocID="{716D3969-D3EF-4320-BCEC-7DB91F236ED0}" presName="spaceBetweenRectangles" presStyleCnt="0"/>
      <dgm:spPr/>
    </dgm:pt>
    <dgm:pt modelId="{3604B1EF-8478-4D5D-A0AE-8E01C21746E2}" type="pres">
      <dgm:prSet presAssocID="{A31BC178-A13D-4655-BB88-52577C862CE0}" presName="parentLin" presStyleCnt="0"/>
      <dgm:spPr/>
    </dgm:pt>
    <dgm:pt modelId="{E38F967E-5AA0-4580-8B0F-04179A755FED}" type="pres">
      <dgm:prSet presAssocID="{A31BC178-A13D-4655-BB88-52577C862CE0}" presName="parentLeftMargin" presStyleLbl="node1" presStyleIdx="0" presStyleCnt="7"/>
      <dgm:spPr/>
      <dgm:t>
        <a:bodyPr/>
        <a:lstStyle/>
        <a:p>
          <a:endParaRPr lang="en-US"/>
        </a:p>
      </dgm:t>
    </dgm:pt>
    <dgm:pt modelId="{2F7175FB-475C-486D-8E41-D0A2B9CFBC2F}" type="pres">
      <dgm:prSet presAssocID="{A31BC178-A13D-4655-BB88-52577C862CE0}" presName="parentText" presStyleLbl="node1" presStyleIdx="1" presStyleCnt="7">
        <dgm:presLayoutVars>
          <dgm:chMax val="0"/>
          <dgm:bulletEnabled val="1"/>
        </dgm:presLayoutVars>
      </dgm:prSet>
      <dgm:spPr/>
      <dgm:t>
        <a:bodyPr/>
        <a:lstStyle/>
        <a:p>
          <a:endParaRPr lang="en-US"/>
        </a:p>
      </dgm:t>
    </dgm:pt>
    <dgm:pt modelId="{98CE5963-8A43-4AE7-B9CE-BD034F921398}" type="pres">
      <dgm:prSet presAssocID="{A31BC178-A13D-4655-BB88-52577C862CE0}" presName="negativeSpace" presStyleCnt="0"/>
      <dgm:spPr/>
    </dgm:pt>
    <dgm:pt modelId="{6CF8EAC1-6A0F-4B12-8099-EB2968F13283}" type="pres">
      <dgm:prSet presAssocID="{A31BC178-A13D-4655-BB88-52577C862CE0}" presName="childText" presStyleLbl="conFgAcc1" presStyleIdx="1" presStyleCnt="7">
        <dgm:presLayoutVars>
          <dgm:bulletEnabled val="1"/>
        </dgm:presLayoutVars>
      </dgm:prSet>
      <dgm:spPr/>
    </dgm:pt>
    <dgm:pt modelId="{DE450C9F-0B21-441C-8655-53868D5BE558}" type="pres">
      <dgm:prSet presAssocID="{8D1B7E6A-AEC3-480F-B8F4-7CD6B2440FD6}" presName="spaceBetweenRectangles" presStyleCnt="0"/>
      <dgm:spPr/>
    </dgm:pt>
    <dgm:pt modelId="{76F403FB-1518-4B33-97A7-FC2C49AC4E7E}" type="pres">
      <dgm:prSet presAssocID="{93D23666-1189-4689-B67F-317B170DDFFB}" presName="parentLin" presStyleCnt="0"/>
      <dgm:spPr/>
    </dgm:pt>
    <dgm:pt modelId="{AA6310EC-1523-4DEF-BCC9-42E407EDC635}" type="pres">
      <dgm:prSet presAssocID="{93D23666-1189-4689-B67F-317B170DDFFB}" presName="parentLeftMargin" presStyleLbl="node1" presStyleIdx="1" presStyleCnt="7"/>
      <dgm:spPr/>
      <dgm:t>
        <a:bodyPr/>
        <a:lstStyle/>
        <a:p>
          <a:endParaRPr lang="en-US"/>
        </a:p>
      </dgm:t>
    </dgm:pt>
    <dgm:pt modelId="{7D7389D1-0554-4F50-BA90-E707F4EE1D69}" type="pres">
      <dgm:prSet presAssocID="{93D23666-1189-4689-B67F-317B170DDFFB}" presName="parentText" presStyleLbl="node1" presStyleIdx="2" presStyleCnt="7">
        <dgm:presLayoutVars>
          <dgm:chMax val="0"/>
          <dgm:bulletEnabled val="1"/>
        </dgm:presLayoutVars>
      </dgm:prSet>
      <dgm:spPr/>
      <dgm:t>
        <a:bodyPr/>
        <a:lstStyle/>
        <a:p>
          <a:endParaRPr lang="en-US"/>
        </a:p>
      </dgm:t>
    </dgm:pt>
    <dgm:pt modelId="{44C1294E-2CD4-4C84-8195-A3976C37448B}" type="pres">
      <dgm:prSet presAssocID="{93D23666-1189-4689-B67F-317B170DDFFB}" presName="negativeSpace" presStyleCnt="0"/>
      <dgm:spPr/>
    </dgm:pt>
    <dgm:pt modelId="{C627CB2A-9103-4440-B0CB-7A810356E728}" type="pres">
      <dgm:prSet presAssocID="{93D23666-1189-4689-B67F-317B170DDFFB}" presName="childText" presStyleLbl="conFgAcc1" presStyleIdx="2" presStyleCnt="7">
        <dgm:presLayoutVars>
          <dgm:bulletEnabled val="1"/>
        </dgm:presLayoutVars>
      </dgm:prSet>
      <dgm:spPr/>
    </dgm:pt>
    <dgm:pt modelId="{14646B06-17FA-4E00-92AA-A93F244EFDE3}" type="pres">
      <dgm:prSet presAssocID="{E203EE7D-4A5D-40A8-A8E6-5DAB9F3B8A2F}" presName="spaceBetweenRectangles" presStyleCnt="0"/>
      <dgm:spPr/>
    </dgm:pt>
    <dgm:pt modelId="{BC72F98A-B8FB-44DA-BDE8-92613E0368E6}" type="pres">
      <dgm:prSet presAssocID="{28A74427-2916-4AA7-A827-148174ADBF51}" presName="parentLin" presStyleCnt="0"/>
      <dgm:spPr/>
    </dgm:pt>
    <dgm:pt modelId="{D9CB4B61-C03D-4292-99D7-86105092FBBC}" type="pres">
      <dgm:prSet presAssocID="{28A74427-2916-4AA7-A827-148174ADBF51}" presName="parentLeftMargin" presStyleLbl="node1" presStyleIdx="2" presStyleCnt="7"/>
      <dgm:spPr/>
      <dgm:t>
        <a:bodyPr/>
        <a:lstStyle/>
        <a:p>
          <a:endParaRPr lang="en-US"/>
        </a:p>
      </dgm:t>
    </dgm:pt>
    <dgm:pt modelId="{C9B63CF3-7FBA-4289-9A90-BCC276FFAB40}" type="pres">
      <dgm:prSet presAssocID="{28A74427-2916-4AA7-A827-148174ADBF51}" presName="parentText" presStyleLbl="node1" presStyleIdx="3" presStyleCnt="7">
        <dgm:presLayoutVars>
          <dgm:chMax val="0"/>
          <dgm:bulletEnabled val="1"/>
        </dgm:presLayoutVars>
      </dgm:prSet>
      <dgm:spPr/>
      <dgm:t>
        <a:bodyPr/>
        <a:lstStyle/>
        <a:p>
          <a:endParaRPr lang="en-US"/>
        </a:p>
      </dgm:t>
    </dgm:pt>
    <dgm:pt modelId="{FAC10487-40E2-41ED-A6EA-36E693A00ED8}" type="pres">
      <dgm:prSet presAssocID="{28A74427-2916-4AA7-A827-148174ADBF51}" presName="negativeSpace" presStyleCnt="0"/>
      <dgm:spPr/>
    </dgm:pt>
    <dgm:pt modelId="{1062F756-425C-4387-9168-B2B5412A5F30}" type="pres">
      <dgm:prSet presAssocID="{28A74427-2916-4AA7-A827-148174ADBF51}" presName="childText" presStyleLbl="conFgAcc1" presStyleIdx="3" presStyleCnt="7">
        <dgm:presLayoutVars>
          <dgm:bulletEnabled val="1"/>
        </dgm:presLayoutVars>
      </dgm:prSet>
      <dgm:spPr/>
    </dgm:pt>
    <dgm:pt modelId="{F51CE04C-AF0B-4A14-A3C2-FD3DB845659D}" type="pres">
      <dgm:prSet presAssocID="{EE2B4268-EB57-4A95-9AF7-86381271D86F}" presName="spaceBetweenRectangles" presStyleCnt="0"/>
      <dgm:spPr/>
    </dgm:pt>
    <dgm:pt modelId="{39C32603-36EB-46F5-A244-963DE8A848BD}" type="pres">
      <dgm:prSet presAssocID="{2CF28489-4140-49B1-BC3C-6692C61DE652}" presName="parentLin" presStyleCnt="0"/>
      <dgm:spPr/>
    </dgm:pt>
    <dgm:pt modelId="{82CC2EE0-610C-4023-8D19-643F71F0BD5D}" type="pres">
      <dgm:prSet presAssocID="{2CF28489-4140-49B1-BC3C-6692C61DE652}" presName="parentLeftMargin" presStyleLbl="node1" presStyleIdx="3" presStyleCnt="7"/>
      <dgm:spPr/>
      <dgm:t>
        <a:bodyPr/>
        <a:lstStyle/>
        <a:p>
          <a:endParaRPr lang="en-US"/>
        </a:p>
      </dgm:t>
    </dgm:pt>
    <dgm:pt modelId="{63713F2D-B3E7-47A7-9B12-087E2181CB22}" type="pres">
      <dgm:prSet presAssocID="{2CF28489-4140-49B1-BC3C-6692C61DE652}" presName="parentText" presStyleLbl="node1" presStyleIdx="4" presStyleCnt="7">
        <dgm:presLayoutVars>
          <dgm:chMax val="0"/>
          <dgm:bulletEnabled val="1"/>
        </dgm:presLayoutVars>
      </dgm:prSet>
      <dgm:spPr/>
      <dgm:t>
        <a:bodyPr/>
        <a:lstStyle/>
        <a:p>
          <a:endParaRPr lang="en-US"/>
        </a:p>
      </dgm:t>
    </dgm:pt>
    <dgm:pt modelId="{AD52A123-5531-41F7-8090-66E743301B9D}" type="pres">
      <dgm:prSet presAssocID="{2CF28489-4140-49B1-BC3C-6692C61DE652}" presName="negativeSpace" presStyleCnt="0"/>
      <dgm:spPr/>
    </dgm:pt>
    <dgm:pt modelId="{65F74E95-2E48-4832-94DE-5C92820A904E}" type="pres">
      <dgm:prSet presAssocID="{2CF28489-4140-49B1-BC3C-6692C61DE652}" presName="childText" presStyleLbl="conFgAcc1" presStyleIdx="4" presStyleCnt="7">
        <dgm:presLayoutVars>
          <dgm:bulletEnabled val="1"/>
        </dgm:presLayoutVars>
      </dgm:prSet>
      <dgm:spPr/>
    </dgm:pt>
    <dgm:pt modelId="{CBDBE5E8-C973-4A4B-910D-8BC8426FD927}" type="pres">
      <dgm:prSet presAssocID="{309EAC8E-AD4F-4F5B-8369-34BC8D3FFA48}" presName="spaceBetweenRectangles" presStyleCnt="0"/>
      <dgm:spPr/>
    </dgm:pt>
    <dgm:pt modelId="{96F7A1B1-06AE-4D99-9EB7-D4C1C4792F1F}" type="pres">
      <dgm:prSet presAssocID="{86B6C9BC-A196-431A-81C4-1254A77C82B9}" presName="parentLin" presStyleCnt="0"/>
      <dgm:spPr/>
    </dgm:pt>
    <dgm:pt modelId="{8D1043D8-1B4E-4D84-B0A6-7133B6D3D8F1}" type="pres">
      <dgm:prSet presAssocID="{86B6C9BC-A196-431A-81C4-1254A77C82B9}" presName="parentLeftMargin" presStyleLbl="node1" presStyleIdx="4" presStyleCnt="7"/>
      <dgm:spPr/>
      <dgm:t>
        <a:bodyPr/>
        <a:lstStyle/>
        <a:p>
          <a:endParaRPr lang="en-US"/>
        </a:p>
      </dgm:t>
    </dgm:pt>
    <dgm:pt modelId="{F921E539-478C-45BC-9B78-E286DCF8FB86}" type="pres">
      <dgm:prSet presAssocID="{86B6C9BC-A196-431A-81C4-1254A77C82B9}" presName="parentText" presStyleLbl="node1" presStyleIdx="5" presStyleCnt="7">
        <dgm:presLayoutVars>
          <dgm:chMax val="0"/>
          <dgm:bulletEnabled val="1"/>
        </dgm:presLayoutVars>
      </dgm:prSet>
      <dgm:spPr/>
      <dgm:t>
        <a:bodyPr/>
        <a:lstStyle/>
        <a:p>
          <a:endParaRPr lang="en-US"/>
        </a:p>
      </dgm:t>
    </dgm:pt>
    <dgm:pt modelId="{C7EB0416-3A09-4333-9CD5-B7F785CDC8DD}" type="pres">
      <dgm:prSet presAssocID="{86B6C9BC-A196-431A-81C4-1254A77C82B9}" presName="negativeSpace" presStyleCnt="0"/>
      <dgm:spPr/>
    </dgm:pt>
    <dgm:pt modelId="{435EC8B9-DF74-4207-96AA-6982E8CE81AB}" type="pres">
      <dgm:prSet presAssocID="{86B6C9BC-A196-431A-81C4-1254A77C82B9}" presName="childText" presStyleLbl="conFgAcc1" presStyleIdx="5" presStyleCnt="7">
        <dgm:presLayoutVars>
          <dgm:bulletEnabled val="1"/>
        </dgm:presLayoutVars>
      </dgm:prSet>
      <dgm:spPr/>
    </dgm:pt>
    <dgm:pt modelId="{EC510371-091F-478F-BC2B-FD1C6139B805}" type="pres">
      <dgm:prSet presAssocID="{2C64CA16-B0C6-4A71-853C-65282A0F7466}" presName="spaceBetweenRectangles" presStyleCnt="0"/>
      <dgm:spPr/>
    </dgm:pt>
    <dgm:pt modelId="{405E1B82-71BE-4CDB-99CF-DE1EAF28F76D}" type="pres">
      <dgm:prSet presAssocID="{C30A52CC-CDCD-49EA-BC59-5896BC3DA613}" presName="parentLin" presStyleCnt="0"/>
      <dgm:spPr/>
    </dgm:pt>
    <dgm:pt modelId="{CE2E55FE-C157-4082-90D6-FB92C20B9F36}" type="pres">
      <dgm:prSet presAssocID="{C30A52CC-CDCD-49EA-BC59-5896BC3DA613}" presName="parentLeftMargin" presStyleLbl="node1" presStyleIdx="5" presStyleCnt="7"/>
      <dgm:spPr/>
      <dgm:t>
        <a:bodyPr/>
        <a:lstStyle/>
        <a:p>
          <a:endParaRPr lang="en-US"/>
        </a:p>
      </dgm:t>
    </dgm:pt>
    <dgm:pt modelId="{5C074CAD-FF47-4EAD-8BF6-51E5D6E87D94}" type="pres">
      <dgm:prSet presAssocID="{C30A52CC-CDCD-49EA-BC59-5896BC3DA613}" presName="parentText" presStyleLbl="node1" presStyleIdx="6" presStyleCnt="7">
        <dgm:presLayoutVars>
          <dgm:chMax val="0"/>
          <dgm:bulletEnabled val="1"/>
        </dgm:presLayoutVars>
      </dgm:prSet>
      <dgm:spPr/>
      <dgm:t>
        <a:bodyPr/>
        <a:lstStyle/>
        <a:p>
          <a:endParaRPr lang="en-US"/>
        </a:p>
      </dgm:t>
    </dgm:pt>
    <dgm:pt modelId="{3BFB2CB6-CC43-4087-BD92-8CA97F602C76}" type="pres">
      <dgm:prSet presAssocID="{C30A52CC-CDCD-49EA-BC59-5896BC3DA613}" presName="negativeSpace" presStyleCnt="0"/>
      <dgm:spPr/>
    </dgm:pt>
    <dgm:pt modelId="{6A8E4AA7-BAA3-4E3E-A228-D36332980554}" type="pres">
      <dgm:prSet presAssocID="{C30A52CC-CDCD-49EA-BC59-5896BC3DA613}" presName="childText" presStyleLbl="conFgAcc1" presStyleIdx="6" presStyleCnt="7">
        <dgm:presLayoutVars>
          <dgm:bulletEnabled val="1"/>
        </dgm:presLayoutVars>
      </dgm:prSet>
      <dgm:spPr/>
    </dgm:pt>
  </dgm:ptLst>
  <dgm:cxnLst>
    <dgm:cxn modelId="{28307259-EC52-4A52-96AA-B192E9F4083D}" srcId="{22CBC87B-AAED-4CD2-8F0E-D08BEB9D24A4}" destId="{2CF28489-4140-49B1-BC3C-6692C61DE652}" srcOrd="4" destOrd="0" parTransId="{68DEBBC7-A17B-44CA-A899-E01B72F52B8B}" sibTransId="{309EAC8E-AD4F-4F5B-8369-34BC8D3FFA48}"/>
    <dgm:cxn modelId="{EF71C5C0-50A5-4EA9-815A-D77EDB608BB0}" type="presOf" srcId="{28A74427-2916-4AA7-A827-148174ADBF51}" destId="{D9CB4B61-C03D-4292-99D7-86105092FBBC}" srcOrd="0" destOrd="0" presId="urn:microsoft.com/office/officeart/2005/8/layout/list1"/>
    <dgm:cxn modelId="{83F26530-3F7E-435E-9C19-79367FD76BEB}" type="presOf" srcId="{28A74427-2916-4AA7-A827-148174ADBF51}" destId="{C9B63CF3-7FBA-4289-9A90-BCC276FFAB40}" srcOrd="1" destOrd="0" presId="urn:microsoft.com/office/officeart/2005/8/layout/list1"/>
    <dgm:cxn modelId="{F82967AA-A679-4BDF-B122-08DE339C27BA}" srcId="{22CBC87B-AAED-4CD2-8F0E-D08BEB9D24A4}" destId="{93D23666-1189-4689-B67F-317B170DDFFB}" srcOrd="2" destOrd="0" parTransId="{5A47763B-C767-4947-B299-D50FE57D2DFB}" sibTransId="{E203EE7D-4A5D-40A8-A8E6-5DAB9F3B8A2F}"/>
    <dgm:cxn modelId="{6CC02449-BAEA-44DD-8017-1CC90AC68B73}" type="presOf" srcId="{A31BC178-A13D-4655-BB88-52577C862CE0}" destId="{E38F967E-5AA0-4580-8B0F-04179A755FED}" srcOrd="0" destOrd="0" presId="urn:microsoft.com/office/officeart/2005/8/layout/list1"/>
    <dgm:cxn modelId="{5259254B-C4ED-4EA0-894C-ABEB86FEC2F6}" type="presOf" srcId="{2CF28489-4140-49B1-BC3C-6692C61DE652}" destId="{82CC2EE0-610C-4023-8D19-643F71F0BD5D}" srcOrd="0" destOrd="0" presId="urn:microsoft.com/office/officeart/2005/8/layout/list1"/>
    <dgm:cxn modelId="{963C724E-EA21-4517-BBF8-97DD593E2674}" srcId="{22CBC87B-AAED-4CD2-8F0E-D08BEB9D24A4}" destId="{C30A52CC-CDCD-49EA-BC59-5896BC3DA613}" srcOrd="6" destOrd="0" parTransId="{739872CA-1B34-4079-BC4A-41F4BDE50E23}" sibTransId="{EBD78753-2B49-4E4A-87D0-29715ACFC5BD}"/>
    <dgm:cxn modelId="{6664A10C-51CB-4CE4-AC1D-69FF03F6C055}" type="presOf" srcId="{C30A52CC-CDCD-49EA-BC59-5896BC3DA613}" destId="{CE2E55FE-C157-4082-90D6-FB92C20B9F36}" srcOrd="0" destOrd="0" presId="urn:microsoft.com/office/officeart/2005/8/layout/list1"/>
    <dgm:cxn modelId="{61F62B28-FE36-44DE-B8E3-D205CB062A31}" type="presOf" srcId="{86B6C9BC-A196-431A-81C4-1254A77C82B9}" destId="{8D1043D8-1B4E-4D84-B0A6-7133B6D3D8F1}" srcOrd="0" destOrd="0" presId="urn:microsoft.com/office/officeart/2005/8/layout/list1"/>
    <dgm:cxn modelId="{0CBA3CEC-FD01-434F-B782-1136EEB027AA}" srcId="{22CBC87B-AAED-4CD2-8F0E-D08BEB9D24A4}" destId="{5A5B4331-D08C-4F6B-ABE9-B7A610D77E40}" srcOrd="0" destOrd="0" parTransId="{CFD8CB2C-0F6C-466E-B2A9-9D06394E9CBA}" sibTransId="{716D3969-D3EF-4320-BCEC-7DB91F236ED0}"/>
    <dgm:cxn modelId="{83B17546-4B6E-446D-A196-B75D5BDC87AB}" type="presOf" srcId="{93D23666-1189-4689-B67F-317B170DDFFB}" destId="{7D7389D1-0554-4F50-BA90-E707F4EE1D69}" srcOrd="1" destOrd="0" presId="urn:microsoft.com/office/officeart/2005/8/layout/list1"/>
    <dgm:cxn modelId="{6F610FB6-26C7-4077-9377-562C5DE9659E}" srcId="{22CBC87B-AAED-4CD2-8F0E-D08BEB9D24A4}" destId="{86B6C9BC-A196-431A-81C4-1254A77C82B9}" srcOrd="5" destOrd="0" parTransId="{32E5031E-D2DA-4624-9C48-DAED5B35DF14}" sibTransId="{2C64CA16-B0C6-4A71-853C-65282A0F7466}"/>
    <dgm:cxn modelId="{3E4811B4-AF85-4C3D-8FDE-47F91BC3B5F7}" type="presOf" srcId="{2CF28489-4140-49B1-BC3C-6692C61DE652}" destId="{63713F2D-B3E7-47A7-9B12-087E2181CB22}" srcOrd="1" destOrd="0" presId="urn:microsoft.com/office/officeart/2005/8/layout/list1"/>
    <dgm:cxn modelId="{A5917C25-32B1-4C17-B438-8454C0D22F19}" type="presOf" srcId="{86B6C9BC-A196-431A-81C4-1254A77C82B9}" destId="{F921E539-478C-45BC-9B78-E286DCF8FB86}" srcOrd="1" destOrd="0" presId="urn:microsoft.com/office/officeart/2005/8/layout/list1"/>
    <dgm:cxn modelId="{EABB8164-87BC-49E7-A06C-6BEB12CA3EDE}" type="presOf" srcId="{C30A52CC-CDCD-49EA-BC59-5896BC3DA613}" destId="{5C074CAD-FF47-4EAD-8BF6-51E5D6E87D94}" srcOrd="1" destOrd="0" presId="urn:microsoft.com/office/officeart/2005/8/layout/list1"/>
    <dgm:cxn modelId="{F074F985-0F17-4933-A683-CC6F2DF757DB}" type="presOf" srcId="{A31BC178-A13D-4655-BB88-52577C862CE0}" destId="{2F7175FB-475C-486D-8E41-D0A2B9CFBC2F}" srcOrd="1" destOrd="0" presId="urn:microsoft.com/office/officeart/2005/8/layout/list1"/>
    <dgm:cxn modelId="{95735E9E-92EF-4D5B-8118-E02D3FF74655}" type="presOf" srcId="{5A5B4331-D08C-4F6B-ABE9-B7A610D77E40}" destId="{0D45BD2F-3FBE-4DCD-9954-60FEC4A57DD7}" srcOrd="0" destOrd="0" presId="urn:microsoft.com/office/officeart/2005/8/layout/list1"/>
    <dgm:cxn modelId="{7FD36D06-A37D-4D12-85E5-0721F18D185E}" srcId="{22CBC87B-AAED-4CD2-8F0E-D08BEB9D24A4}" destId="{28A74427-2916-4AA7-A827-148174ADBF51}" srcOrd="3" destOrd="0" parTransId="{E35017AA-C74B-4BAF-9AC6-564B42094A31}" sibTransId="{EE2B4268-EB57-4A95-9AF7-86381271D86F}"/>
    <dgm:cxn modelId="{5EBD6CFE-B119-47ED-A70B-FB1CDFC0865B}" type="presOf" srcId="{5A5B4331-D08C-4F6B-ABE9-B7A610D77E40}" destId="{53443F0F-366F-497B-A486-E2B4448743AA}" srcOrd="1" destOrd="0" presId="urn:microsoft.com/office/officeart/2005/8/layout/list1"/>
    <dgm:cxn modelId="{A990BC7E-BDD2-4970-875E-3B529EEFB5BD}" srcId="{22CBC87B-AAED-4CD2-8F0E-D08BEB9D24A4}" destId="{A31BC178-A13D-4655-BB88-52577C862CE0}" srcOrd="1" destOrd="0" parTransId="{60E0A99B-5A74-47ED-993D-28634615F285}" sibTransId="{8D1B7E6A-AEC3-480F-B8F4-7CD6B2440FD6}"/>
    <dgm:cxn modelId="{25735B70-29EC-498E-9ECA-11AD846A5DBC}" type="presOf" srcId="{22CBC87B-AAED-4CD2-8F0E-D08BEB9D24A4}" destId="{5B227C9A-5169-4A17-9D06-0D4EA28F241E}" srcOrd="0" destOrd="0" presId="urn:microsoft.com/office/officeart/2005/8/layout/list1"/>
    <dgm:cxn modelId="{B7159251-44B9-4873-9CBE-0CC37321D7A8}" type="presOf" srcId="{93D23666-1189-4689-B67F-317B170DDFFB}" destId="{AA6310EC-1523-4DEF-BCC9-42E407EDC635}" srcOrd="0" destOrd="0" presId="urn:microsoft.com/office/officeart/2005/8/layout/list1"/>
    <dgm:cxn modelId="{C7173ABC-1566-4C94-99EA-14125950EA0B}" type="presParOf" srcId="{5B227C9A-5169-4A17-9D06-0D4EA28F241E}" destId="{99D3A3E2-089E-459C-81DA-B57F62F5BD9A}" srcOrd="0" destOrd="0" presId="urn:microsoft.com/office/officeart/2005/8/layout/list1"/>
    <dgm:cxn modelId="{46555ECD-463A-41D3-8F9F-E2F1854224EF}" type="presParOf" srcId="{99D3A3E2-089E-459C-81DA-B57F62F5BD9A}" destId="{0D45BD2F-3FBE-4DCD-9954-60FEC4A57DD7}" srcOrd="0" destOrd="0" presId="urn:microsoft.com/office/officeart/2005/8/layout/list1"/>
    <dgm:cxn modelId="{B5B00B5D-D871-4D4B-9CC0-6F4CF2687B4D}" type="presParOf" srcId="{99D3A3E2-089E-459C-81DA-B57F62F5BD9A}" destId="{53443F0F-366F-497B-A486-E2B4448743AA}" srcOrd="1" destOrd="0" presId="urn:microsoft.com/office/officeart/2005/8/layout/list1"/>
    <dgm:cxn modelId="{E3D4ADE6-81D2-45C6-ACD9-54B7194786E4}" type="presParOf" srcId="{5B227C9A-5169-4A17-9D06-0D4EA28F241E}" destId="{9604F7E8-EE19-4239-8F36-738AB316A2A4}" srcOrd="1" destOrd="0" presId="urn:microsoft.com/office/officeart/2005/8/layout/list1"/>
    <dgm:cxn modelId="{5F81FEB6-9F9B-4FF3-A258-F4F1DA884879}" type="presParOf" srcId="{5B227C9A-5169-4A17-9D06-0D4EA28F241E}" destId="{A5C1850E-50B3-400F-9620-F114C9B82FE0}" srcOrd="2" destOrd="0" presId="urn:microsoft.com/office/officeart/2005/8/layout/list1"/>
    <dgm:cxn modelId="{64D7676F-6993-45C2-967D-1C65A095B6C0}" type="presParOf" srcId="{5B227C9A-5169-4A17-9D06-0D4EA28F241E}" destId="{77AC544F-C1B7-4C77-9CCD-0B6316327304}" srcOrd="3" destOrd="0" presId="urn:microsoft.com/office/officeart/2005/8/layout/list1"/>
    <dgm:cxn modelId="{D3C5B8B2-1B8C-4DC6-8983-133F0807AEBE}" type="presParOf" srcId="{5B227C9A-5169-4A17-9D06-0D4EA28F241E}" destId="{3604B1EF-8478-4D5D-A0AE-8E01C21746E2}" srcOrd="4" destOrd="0" presId="urn:microsoft.com/office/officeart/2005/8/layout/list1"/>
    <dgm:cxn modelId="{2B481ED6-504C-4CD2-9558-A9B47FFABF38}" type="presParOf" srcId="{3604B1EF-8478-4D5D-A0AE-8E01C21746E2}" destId="{E38F967E-5AA0-4580-8B0F-04179A755FED}" srcOrd="0" destOrd="0" presId="urn:microsoft.com/office/officeart/2005/8/layout/list1"/>
    <dgm:cxn modelId="{9BAF1205-13D8-4B8D-B87A-3F0B55F4A2D0}" type="presParOf" srcId="{3604B1EF-8478-4D5D-A0AE-8E01C21746E2}" destId="{2F7175FB-475C-486D-8E41-D0A2B9CFBC2F}" srcOrd="1" destOrd="0" presId="urn:microsoft.com/office/officeart/2005/8/layout/list1"/>
    <dgm:cxn modelId="{285B5995-5B1C-44D0-86F5-EC031DE6779D}" type="presParOf" srcId="{5B227C9A-5169-4A17-9D06-0D4EA28F241E}" destId="{98CE5963-8A43-4AE7-B9CE-BD034F921398}" srcOrd="5" destOrd="0" presId="urn:microsoft.com/office/officeart/2005/8/layout/list1"/>
    <dgm:cxn modelId="{BE834A79-258E-4A6E-AB68-6C12D2102999}" type="presParOf" srcId="{5B227C9A-5169-4A17-9D06-0D4EA28F241E}" destId="{6CF8EAC1-6A0F-4B12-8099-EB2968F13283}" srcOrd="6" destOrd="0" presId="urn:microsoft.com/office/officeart/2005/8/layout/list1"/>
    <dgm:cxn modelId="{C60D9282-F24C-47D4-B49D-0B99E62CD0A5}" type="presParOf" srcId="{5B227C9A-5169-4A17-9D06-0D4EA28F241E}" destId="{DE450C9F-0B21-441C-8655-53868D5BE558}" srcOrd="7" destOrd="0" presId="urn:microsoft.com/office/officeart/2005/8/layout/list1"/>
    <dgm:cxn modelId="{4CBECB6A-23D2-4D16-8879-749B76D7596B}" type="presParOf" srcId="{5B227C9A-5169-4A17-9D06-0D4EA28F241E}" destId="{76F403FB-1518-4B33-97A7-FC2C49AC4E7E}" srcOrd="8" destOrd="0" presId="urn:microsoft.com/office/officeart/2005/8/layout/list1"/>
    <dgm:cxn modelId="{2E059DB6-4DED-4B32-BDB2-278AD5C1646B}" type="presParOf" srcId="{76F403FB-1518-4B33-97A7-FC2C49AC4E7E}" destId="{AA6310EC-1523-4DEF-BCC9-42E407EDC635}" srcOrd="0" destOrd="0" presId="urn:microsoft.com/office/officeart/2005/8/layout/list1"/>
    <dgm:cxn modelId="{A4D33FDA-BB58-444C-9038-EC89F11C92E1}" type="presParOf" srcId="{76F403FB-1518-4B33-97A7-FC2C49AC4E7E}" destId="{7D7389D1-0554-4F50-BA90-E707F4EE1D69}" srcOrd="1" destOrd="0" presId="urn:microsoft.com/office/officeart/2005/8/layout/list1"/>
    <dgm:cxn modelId="{35C0D365-5686-47B8-A238-0E29F004EEA1}" type="presParOf" srcId="{5B227C9A-5169-4A17-9D06-0D4EA28F241E}" destId="{44C1294E-2CD4-4C84-8195-A3976C37448B}" srcOrd="9" destOrd="0" presId="urn:microsoft.com/office/officeart/2005/8/layout/list1"/>
    <dgm:cxn modelId="{A9F0E53A-3A96-4B8F-8CA1-ACD40CBA934D}" type="presParOf" srcId="{5B227C9A-5169-4A17-9D06-0D4EA28F241E}" destId="{C627CB2A-9103-4440-B0CB-7A810356E728}" srcOrd="10" destOrd="0" presId="urn:microsoft.com/office/officeart/2005/8/layout/list1"/>
    <dgm:cxn modelId="{272FC697-472A-4E20-AC96-1BBE924FD0BA}" type="presParOf" srcId="{5B227C9A-5169-4A17-9D06-0D4EA28F241E}" destId="{14646B06-17FA-4E00-92AA-A93F244EFDE3}" srcOrd="11" destOrd="0" presId="urn:microsoft.com/office/officeart/2005/8/layout/list1"/>
    <dgm:cxn modelId="{22DB1848-DDDE-49AD-A04C-E08FE90BF7A9}" type="presParOf" srcId="{5B227C9A-5169-4A17-9D06-0D4EA28F241E}" destId="{BC72F98A-B8FB-44DA-BDE8-92613E0368E6}" srcOrd="12" destOrd="0" presId="urn:microsoft.com/office/officeart/2005/8/layout/list1"/>
    <dgm:cxn modelId="{F1D2D6FE-EDD5-4B00-83DE-6630108DF645}" type="presParOf" srcId="{BC72F98A-B8FB-44DA-BDE8-92613E0368E6}" destId="{D9CB4B61-C03D-4292-99D7-86105092FBBC}" srcOrd="0" destOrd="0" presId="urn:microsoft.com/office/officeart/2005/8/layout/list1"/>
    <dgm:cxn modelId="{2F10F8F7-4F30-4A93-8F8B-235C7EA0328A}" type="presParOf" srcId="{BC72F98A-B8FB-44DA-BDE8-92613E0368E6}" destId="{C9B63CF3-7FBA-4289-9A90-BCC276FFAB40}" srcOrd="1" destOrd="0" presId="urn:microsoft.com/office/officeart/2005/8/layout/list1"/>
    <dgm:cxn modelId="{490F3861-8E2D-48F7-8955-94B83137FDBD}" type="presParOf" srcId="{5B227C9A-5169-4A17-9D06-0D4EA28F241E}" destId="{FAC10487-40E2-41ED-A6EA-36E693A00ED8}" srcOrd="13" destOrd="0" presId="urn:microsoft.com/office/officeart/2005/8/layout/list1"/>
    <dgm:cxn modelId="{1569325B-B74D-491F-861B-A9F60F530488}" type="presParOf" srcId="{5B227C9A-5169-4A17-9D06-0D4EA28F241E}" destId="{1062F756-425C-4387-9168-B2B5412A5F30}" srcOrd="14" destOrd="0" presId="urn:microsoft.com/office/officeart/2005/8/layout/list1"/>
    <dgm:cxn modelId="{8B643E89-F433-4BC0-8913-92ED6EA9305E}" type="presParOf" srcId="{5B227C9A-5169-4A17-9D06-0D4EA28F241E}" destId="{F51CE04C-AF0B-4A14-A3C2-FD3DB845659D}" srcOrd="15" destOrd="0" presId="urn:microsoft.com/office/officeart/2005/8/layout/list1"/>
    <dgm:cxn modelId="{2877566B-30E1-490B-AA5E-12DB59B5A63F}" type="presParOf" srcId="{5B227C9A-5169-4A17-9D06-0D4EA28F241E}" destId="{39C32603-36EB-46F5-A244-963DE8A848BD}" srcOrd="16" destOrd="0" presId="urn:microsoft.com/office/officeart/2005/8/layout/list1"/>
    <dgm:cxn modelId="{257CD676-E462-43BE-A27A-E05ED3A6E3E2}" type="presParOf" srcId="{39C32603-36EB-46F5-A244-963DE8A848BD}" destId="{82CC2EE0-610C-4023-8D19-643F71F0BD5D}" srcOrd="0" destOrd="0" presId="urn:microsoft.com/office/officeart/2005/8/layout/list1"/>
    <dgm:cxn modelId="{9B324255-4A9D-4724-BDCD-22AF9B4A9546}" type="presParOf" srcId="{39C32603-36EB-46F5-A244-963DE8A848BD}" destId="{63713F2D-B3E7-47A7-9B12-087E2181CB22}" srcOrd="1" destOrd="0" presId="urn:microsoft.com/office/officeart/2005/8/layout/list1"/>
    <dgm:cxn modelId="{63BE4A48-4A92-4058-8689-53EF3EEC7F82}" type="presParOf" srcId="{5B227C9A-5169-4A17-9D06-0D4EA28F241E}" destId="{AD52A123-5531-41F7-8090-66E743301B9D}" srcOrd="17" destOrd="0" presId="urn:microsoft.com/office/officeart/2005/8/layout/list1"/>
    <dgm:cxn modelId="{2213D6B0-0D5B-4B22-A604-FED91120EF39}" type="presParOf" srcId="{5B227C9A-5169-4A17-9D06-0D4EA28F241E}" destId="{65F74E95-2E48-4832-94DE-5C92820A904E}" srcOrd="18" destOrd="0" presId="urn:microsoft.com/office/officeart/2005/8/layout/list1"/>
    <dgm:cxn modelId="{D48FA25C-FF5D-4D6D-B793-A03458B06B04}" type="presParOf" srcId="{5B227C9A-5169-4A17-9D06-0D4EA28F241E}" destId="{CBDBE5E8-C973-4A4B-910D-8BC8426FD927}" srcOrd="19" destOrd="0" presId="urn:microsoft.com/office/officeart/2005/8/layout/list1"/>
    <dgm:cxn modelId="{9EDF99F2-5CBF-40E3-85A2-F06FCDCD4C04}" type="presParOf" srcId="{5B227C9A-5169-4A17-9D06-0D4EA28F241E}" destId="{96F7A1B1-06AE-4D99-9EB7-D4C1C4792F1F}" srcOrd="20" destOrd="0" presId="urn:microsoft.com/office/officeart/2005/8/layout/list1"/>
    <dgm:cxn modelId="{9DC1BADE-74CE-4563-B38C-17442E49EDFE}" type="presParOf" srcId="{96F7A1B1-06AE-4D99-9EB7-D4C1C4792F1F}" destId="{8D1043D8-1B4E-4D84-B0A6-7133B6D3D8F1}" srcOrd="0" destOrd="0" presId="urn:microsoft.com/office/officeart/2005/8/layout/list1"/>
    <dgm:cxn modelId="{DC6BA6D6-3446-41FC-8282-39FC1F0897B9}" type="presParOf" srcId="{96F7A1B1-06AE-4D99-9EB7-D4C1C4792F1F}" destId="{F921E539-478C-45BC-9B78-E286DCF8FB86}" srcOrd="1" destOrd="0" presId="urn:microsoft.com/office/officeart/2005/8/layout/list1"/>
    <dgm:cxn modelId="{1F43C05E-8EDB-4E84-9F14-9EC20FB06B6E}" type="presParOf" srcId="{5B227C9A-5169-4A17-9D06-0D4EA28F241E}" destId="{C7EB0416-3A09-4333-9CD5-B7F785CDC8DD}" srcOrd="21" destOrd="0" presId="urn:microsoft.com/office/officeart/2005/8/layout/list1"/>
    <dgm:cxn modelId="{26DFE54B-A053-4811-A479-283E27A36C99}" type="presParOf" srcId="{5B227C9A-5169-4A17-9D06-0D4EA28F241E}" destId="{435EC8B9-DF74-4207-96AA-6982E8CE81AB}" srcOrd="22" destOrd="0" presId="urn:microsoft.com/office/officeart/2005/8/layout/list1"/>
    <dgm:cxn modelId="{F3CAFD90-9E53-4DF1-8393-96331E548AAE}" type="presParOf" srcId="{5B227C9A-5169-4A17-9D06-0D4EA28F241E}" destId="{EC510371-091F-478F-BC2B-FD1C6139B805}" srcOrd="23" destOrd="0" presId="urn:microsoft.com/office/officeart/2005/8/layout/list1"/>
    <dgm:cxn modelId="{5F227F59-C9D3-4870-8FFC-E2E47CB0AFCE}" type="presParOf" srcId="{5B227C9A-5169-4A17-9D06-0D4EA28F241E}" destId="{405E1B82-71BE-4CDB-99CF-DE1EAF28F76D}" srcOrd="24" destOrd="0" presId="urn:microsoft.com/office/officeart/2005/8/layout/list1"/>
    <dgm:cxn modelId="{F7170320-3E18-4B22-BA6E-A482DE31D3AA}" type="presParOf" srcId="{405E1B82-71BE-4CDB-99CF-DE1EAF28F76D}" destId="{CE2E55FE-C157-4082-90D6-FB92C20B9F36}" srcOrd="0" destOrd="0" presId="urn:microsoft.com/office/officeart/2005/8/layout/list1"/>
    <dgm:cxn modelId="{26B0B007-E8E3-443E-9CEE-7304324F74DB}" type="presParOf" srcId="{405E1B82-71BE-4CDB-99CF-DE1EAF28F76D}" destId="{5C074CAD-FF47-4EAD-8BF6-51E5D6E87D94}" srcOrd="1" destOrd="0" presId="urn:microsoft.com/office/officeart/2005/8/layout/list1"/>
    <dgm:cxn modelId="{6232F742-8452-45F2-B6CE-C803F6CB64CC}" type="presParOf" srcId="{5B227C9A-5169-4A17-9D06-0D4EA28F241E}" destId="{3BFB2CB6-CC43-4087-BD92-8CA97F602C76}" srcOrd="25" destOrd="0" presId="urn:microsoft.com/office/officeart/2005/8/layout/list1"/>
    <dgm:cxn modelId="{43D1EEB5-6824-4DC8-89AB-71FC2E0BB8AE}" type="presParOf" srcId="{5B227C9A-5169-4A17-9D06-0D4EA28F241E}" destId="{6A8E4AA7-BAA3-4E3E-A228-D36332980554}"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1734E7-780F-43D3-ACE1-5EC2C8850956}" type="doc">
      <dgm:prSet loTypeId="urn:diagrams.loki3.com/VaryingWidthList" loCatId="list" qsTypeId="urn:microsoft.com/office/officeart/2005/8/quickstyle/simple1" qsCatId="simple" csTypeId="urn:microsoft.com/office/officeart/2005/8/colors/accent1_2" csCatId="accent1" phldr="1"/>
      <dgm:spPr/>
    </dgm:pt>
    <dgm:pt modelId="{6CFC874D-B3F4-4813-8049-111C83CCD640}">
      <dgm:prSet phldrT="[Text]" custT="1"/>
      <dgm:spPr>
        <a:solidFill>
          <a:srgbClr val="002060"/>
        </a:solidFill>
      </dgm:spPr>
      <dgm:t>
        <a:bodyPr/>
        <a:lstStyle/>
        <a:p>
          <a:r>
            <a:rPr lang="en-US" sz="2000" dirty="0" smtClean="0"/>
            <a:t>Clinical Trial Operations  </a:t>
          </a:r>
          <a:endParaRPr lang="en-US" sz="2000" dirty="0"/>
        </a:p>
      </dgm:t>
    </dgm:pt>
    <dgm:pt modelId="{8051CC7E-8CB2-41CB-809F-BA4820D1A34B}" type="sibTrans" cxnId="{2AD4D4DD-A152-473E-9E26-EF8468BF8EEE}">
      <dgm:prSet/>
      <dgm:spPr/>
      <dgm:t>
        <a:bodyPr/>
        <a:lstStyle/>
        <a:p>
          <a:endParaRPr lang="en-US"/>
        </a:p>
      </dgm:t>
    </dgm:pt>
    <dgm:pt modelId="{094F99C7-51E7-44BD-BA51-A13B34439BFA}" type="parTrans" cxnId="{2AD4D4DD-A152-473E-9E26-EF8468BF8EEE}">
      <dgm:prSet/>
      <dgm:spPr/>
      <dgm:t>
        <a:bodyPr/>
        <a:lstStyle/>
        <a:p>
          <a:endParaRPr lang="en-US"/>
        </a:p>
      </dgm:t>
    </dgm:pt>
    <dgm:pt modelId="{E9D76531-7C1A-489D-990C-86F9FB3396DA}">
      <dgm:prSet phldrT="[Text]" custT="1"/>
      <dgm:spPr>
        <a:solidFill>
          <a:srgbClr val="00B0F0"/>
        </a:solidFill>
      </dgm:spPr>
      <dgm:t>
        <a:bodyPr/>
        <a:lstStyle/>
        <a:p>
          <a:r>
            <a:rPr lang="en-US" sz="2000" dirty="0" smtClean="0"/>
            <a:t>Research Product Development and Design </a:t>
          </a:r>
          <a:endParaRPr lang="en-US" sz="2000" dirty="0"/>
        </a:p>
      </dgm:t>
    </dgm:pt>
    <dgm:pt modelId="{1DC918B1-1F66-45D1-A00E-CF77DA4244B7}" type="sibTrans" cxnId="{6FAAB472-8A59-45CC-936D-BB065E8CB5A1}">
      <dgm:prSet/>
      <dgm:spPr/>
      <dgm:t>
        <a:bodyPr/>
        <a:lstStyle/>
        <a:p>
          <a:endParaRPr lang="en-US"/>
        </a:p>
      </dgm:t>
    </dgm:pt>
    <dgm:pt modelId="{443BE628-B94A-4842-8A6D-5174AD33EC3B}" type="parTrans" cxnId="{6FAAB472-8A59-45CC-936D-BB065E8CB5A1}">
      <dgm:prSet/>
      <dgm:spPr/>
      <dgm:t>
        <a:bodyPr/>
        <a:lstStyle/>
        <a:p>
          <a:endParaRPr lang="en-US"/>
        </a:p>
      </dgm:t>
    </dgm:pt>
    <dgm:pt modelId="{D09CC9EB-99D3-4425-88FD-36AF2F9E80D5}">
      <dgm:prSet phldrT="[Text]" custT="1"/>
      <dgm:spPr>
        <a:solidFill>
          <a:schemeClr val="accent5">
            <a:lumMod val="40000"/>
            <a:lumOff val="60000"/>
          </a:schemeClr>
        </a:solidFill>
      </dgm:spPr>
      <dgm:t>
        <a:bodyPr/>
        <a:lstStyle/>
        <a:p>
          <a:r>
            <a:rPr lang="en-US" sz="2000" dirty="0" smtClean="0"/>
            <a:t>Scientific Concept and Research design  </a:t>
          </a:r>
          <a:endParaRPr lang="en-US" sz="2000" dirty="0"/>
        </a:p>
      </dgm:t>
    </dgm:pt>
    <dgm:pt modelId="{E43FD98D-2532-490E-BF7D-9B8EF423C498}" type="sibTrans" cxnId="{5484EF9A-E8C1-4982-B3E2-7663E8B208A1}">
      <dgm:prSet/>
      <dgm:spPr/>
      <dgm:t>
        <a:bodyPr/>
        <a:lstStyle/>
        <a:p>
          <a:endParaRPr lang="en-US"/>
        </a:p>
      </dgm:t>
    </dgm:pt>
    <dgm:pt modelId="{CB25B8BF-1775-4996-8FD2-D0EB9BFE170A}" type="parTrans" cxnId="{5484EF9A-E8C1-4982-B3E2-7663E8B208A1}">
      <dgm:prSet/>
      <dgm:spPr/>
      <dgm:t>
        <a:bodyPr/>
        <a:lstStyle/>
        <a:p>
          <a:endParaRPr lang="en-US"/>
        </a:p>
      </dgm:t>
    </dgm:pt>
    <dgm:pt modelId="{AAF365F8-09B9-4EDA-BA4C-7133669B1DB3}">
      <dgm:prSet custT="1"/>
      <dgm:spPr/>
      <dgm:t>
        <a:bodyPr/>
        <a:lstStyle/>
        <a:p>
          <a:r>
            <a:rPr lang="en-US" sz="1800" dirty="0" smtClean="0"/>
            <a:t>Ethical and Safety Consideration </a:t>
          </a:r>
          <a:endParaRPr lang="en-US" sz="1800" dirty="0"/>
        </a:p>
      </dgm:t>
    </dgm:pt>
    <dgm:pt modelId="{34EF51EA-609F-4B3E-BA84-336310BF2F81}" type="parTrans" cxnId="{B645A21B-87CD-4985-A367-EB7B0D488CF0}">
      <dgm:prSet/>
      <dgm:spPr/>
      <dgm:t>
        <a:bodyPr/>
        <a:lstStyle/>
        <a:p>
          <a:endParaRPr lang="en-US"/>
        </a:p>
      </dgm:t>
    </dgm:pt>
    <dgm:pt modelId="{AA271640-DF1C-49E6-94A1-BE9EA29F9058}" type="sibTrans" cxnId="{B645A21B-87CD-4985-A367-EB7B0D488CF0}">
      <dgm:prSet/>
      <dgm:spPr/>
      <dgm:t>
        <a:bodyPr/>
        <a:lstStyle/>
        <a:p>
          <a:endParaRPr lang="en-US"/>
        </a:p>
      </dgm:t>
    </dgm:pt>
    <dgm:pt modelId="{D3A69CEA-31F4-45D4-AE72-BECC6D6FE46A}" type="pres">
      <dgm:prSet presAssocID="{CD1734E7-780F-43D3-ACE1-5EC2C8850956}" presName="Name0" presStyleCnt="0">
        <dgm:presLayoutVars>
          <dgm:resizeHandles/>
        </dgm:presLayoutVars>
      </dgm:prSet>
      <dgm:spPr/>
    </dgm:pt>
    <dgm:pt modelId="{25347CE1-F393-4F95-9675-3FCB34A242E6}" type="pres">
      <dgm:prSet presAssocID="{D09CC9EB-99D3-4425-88FD-36AF2F9E80D5}" presName="text" presStyleLbl="node1" presStyleIdx="0" presStyleCnt="4" custScaleX="218124">
        <dgm:presLayoutVars>
          <dgm:bulletEnabled val="1"/>
        </dgm:presLayoutVars>
      </dgm:prSet>
      <dgm:spPr/>
      <dgm:t>
        <a:bodyPr/>
        <a:lstStyle/>
        <a:p>
          <a:endParaRPr lang="en-US"/>
        </a:p>
      </dgm:t>
    </dgm:pt>
    <dgm:pt modelId="{E3537322-874D-4EBB-9606-7E2EA708334F}" type="pres">
      <dgm:prSet presAssocID="{E43FD98D-2532-490E-BF7D-9B8EF423C498}" presName="space" presStyleCnt="0"/>
      <dgm:spPr/>
    </dgm:pt>
    <dgm:pt modelId="{E5A378C2-A0D1-4B7E-A642-F85834A07FE3}" type="pres">
      <dgm:prSet presAssocID="{AAF365F8-09B9-4EDA-BA4C-7133669B1DB3}" presName="text" presStyleLbl="node1" presStyleIdx="1" presStyleCnt="4" custScaleX="402167">
        <dgm:presLayoutVars>
          <dgm:bulletEnabled val="1"/>
        </dgm:presLayoutVars>
      </dgm:prSet>
      <dgm:spPr/>
      <dgm:t>
        <a:bodyPr/>
        <a:lstStyle/>
        <a:p>
          <a:endParaRPr lang="en-US"/>
        </a:p>
      </dgm:t>
    </dgm:pt>
    <dgm:pt modelId="{4CC8B962-E606-492C-99E6-9EA071F4BC8C}" type="pres">
      <dgm:prSet presAssocID="{AA271640-DF1C-49E6-94A1-BE9EA29F9058}" presName="space" presStyleCnt="0"/>
      <dgm:spPr/>
    </dgm:pt>
    <dgm:pt modelId="{6367EA8E-4D90-4E91-8EB0-39BAE555E81D}" type="pres">
      <dgm:prSet presAssocID="{E9D76531-7C1A-489D-990C-86F9FB3396DA}" presName="text" presStyleLbl="node1" presStyleIdx="2" presStyleCnt="4" custScaleX="189255">
        <dgm:presLayoutVars>
          <dgm:bulletEnabled val="1"/>
        </dgm:presLayoutVars>
      </dgm:prSet>
      <dgm:spPr/>
      <dgm:t>
        <a:bodyPr/>
        <a:lstStyle/>
        <a:p>
          <a:endParaRPr lang="en-US"/>
        </a:p>
      </dgm:t>
    </dgm:pt>
    <dgm:pt modelId="{2AE45F97-87F3-49B8-AA58-DC354858DC36}" type="pres">
      <dgm:prSet presAssocID="{1DC918B1-1F66-45D1-A00E-CF77DA4244B7}" presName="space" presStyleCnt="0"/>
      <dgm:spPr/>
    </dgm:pt>
    <dgm:pt modelId="{779761A8-1370-4655-AEAC-105FDAEE156D}" type="pres">
      <dgm:prSet presAssocID="{6CFC874D-B3F4-4813-8049-111C83CCD640}" presName="text" presStyleLbl="node1" presStyleIdx="3" presStyleCnt="4" custScaleX="262639">
        <dgm:presLayoutVars>
          <dgm:bulletEnabled val="1"/>
        </dgm:presLayoutVars>
      </dgm:prSet>
      <dgm:spPr/>
      <dgm:t>
        <a:bodyPr/>
        <a:lstStyle/>
        <a:p>
          <a:endParaRPr lang="en-US"/>
        </a:p>
      </dgm:t>
    </dgm:pt>
  </dgm:ptLst>
  <dgm:cxnLst>
    <dgm:cxn modelId="{B645A21B-87CD-4985-A367-EB7B0D488CF0}" srcId="{CD1734E7-780F-43D3-ACE1-5EC2C8850956}" destId="{AAF365F8-09B9-4EDA-BA4C-7133669B1DB3}" srcOrd="1" destOrd="0" parTransId="{34EF51EA-609F-4B3E-BA84-336310BF2F81}" sibTransId="{AA271640-DF1C-49E6-94A1-BE9EA29F9058}"/>
    <dgm:cxn modelId="{6FAAB472-8A59-45CC-936D-BB065E8CB5A1}" srcId="{CD1734E7-780F-43D3-ACE1-5EC2C8850956}" destId="{E9D76531-7C1A-489D-990C-86F9FB3396DA}" srcOrd="2" destOrd="0" parTransId="{443BE628-B94A-4842-8A6D-5174AD33EC3B}" sibTransId="{1DC918B1-1F66-45D1-A00E-CF77DA4244B7}"/>
    <dgm:cxn modelId="{681B87A7-C5B7-413C-9E0D-4FBFFDB3F831}" type="presOf" srcId="{AAF365F8-09B9-4EDA-BA4C-7133669B1DB3}" destId="{E5A378C2-A0D1-4B7E-A642-F85834A07FE3}" srcOrd="0" destOrd="0" presId="urn:diagrams.loki3.com/VaryingWidthList"/>
    <dgm:cxn modelId="{3C5FF66C-8D17-43D2-831D-1768FA8E352A}" type="presOf" srcId="{6CFC874D-B3F4-4813-8049-111C83CCD640}" destId="{779761A8-1370-4655-AEAC-105FDAEE156D}" srcOrd="0" destOrd="0" presId="urn:diagrams.loki3.com/VaryingWidthList"/>
    <dgm:cxn modelId="{845D1CB5-AA9F-4DC5-A245-FDD5A7F783A3}" type="presOf" srcId="{CD1734E7-780F-43D3-ACE1-5EC2C8850956}" destId="{D3A69CEA-31F4-45D4-AE72-BECC6D6FE46A}" srcOrd="0" destOrd="0" presId="urn:diagrams.loki3.com/VaryingWidthList"/>
    <dgm:cxn modelId="{2AD4D4DD-A152-473E-9E26-EF8468BF8EEE}" srcId="{CD1734E7-780F-43D3-ACE1-5EC2C8850956}" destId="{6CFC874D-B3F4-4813-8049-111C83CCD640}" srcOrd="3" destOrd="0" parTransId="{094F99C7-51E7-44BD-BA51-A13B34439BFA}" sibTransId="{8051CC7E-8CB2-41CB-809F-BA4820D1A34B}"/>
    <dgm:cxn modelId="{02C9B1DE-5609-4ECB-A9A9-4F3AB02DF61D}" type="presOf" srcId="{E9D76531-7C1A-489D-990C-86F9FB3396DA}" destId="{6367EA8E-4D90-4E91-8EB0-39BAE555E81D}" srcOrd="0" destOrd="0" presId="urn:diagrams.loki3.com/VaryingWidthList"/>
    <dgm:cxn modelId="{5484EF9A-E8C1-4982-B3E2-7663E8B208A1}" srcId="{CD1734E7-780F-43D3-ACE1-5EC2C8850956}" destId="{D09CC9EB-99D3-4425-88FD-36AF2F9E80D5}" srcOrd="0" destOrd="0" parTransId="{CB25B8BF-1775-4996-8FD2-D0EB9BFE170A}" sibTransId="{E43FD98D-2532-490E-BF7D-9B8EF423C498}"/>
    <dgm:cxn modelId="{08D5C3D4-84F7-493C-BDF0-C0CE8DB70615}" type="presOf" srcId="{D09CC9EB-99D3-4425-88FD-36AF2F9E80D5}" destId="{25347CE1-F393-4F95-9675-3FCB34A242E6}" srcOrd="0" destOrd="0" presId="urn:diagrams.loki3.com/VaryingWidthList"/>
    <dgm:cxn modelId="{2F04AD71-23DF-46BF-9C5A-DE40B05D7DCC}" type="presParOf" srcId="{D3A69CEA-31F4-45D4-AE72-BECC6D6FE46A}" destId="{25347CE1-F393-4F95-9675-3FCB34A242E6}" srcOrd="0" destOrd="0" presId="urn:diagrams.loki3.com/VaryingWidthList"/>
    <dgm:cxn modelId="{D9CE8040-D6D0-4F5F-A0D2-3B2D5B87AD8F}" type="presParOf" srcId="{D3A69CEA-31F4-45D4-AE72-BECC6D6FE46A}" destId="{E3537322-874D-4EBB-9606-7E2EA708334F}" srcOrd="1" destOrd="0" presId="urn:diagrams.loki3.com/VaryingWidthList"/>
    <dgm:cxn modelId="{6B468599-6977-4EA1-A127-EBF8434CB4DF}" type="presParOf" srcId="{D3A69CEA-31F4-45D4-AE72-BECC6D6FE46A}" destId="{E5A378C2-A0D1-4B7E-A642-F85834A07FE3}" srcOrd="2" destOrd="0" presId="urn:diagrams.loki3.com/VaryingWidthList"/>
    <dgm:cxn modelId="{2A90F6C6-33BB-41C4-BA97-DEB6C3DD22D3}" type="presParOf" srcId="{D3A69CEA-31F4-45D4-AE72-BECC6D6FE46A}" destId="{4CC8B962-E606-492C-99E6-9EA071F4BC8C}" srcOrd="3" destOrd="0" presId="urn:diagrams.loki3.com/VaryingWidthList"/>
    <dgm:cxn modelId="{6463A854-58F2-4660-B30D-8CE4991E03A9}" type="presParOf" srcId="{D3A69CEA-31F4-45D4-AE72-BECC6D6FE46A}" destId="{6367EA8E-4D90-4E91-8EB0-39BAE555E81D}" srcOrd="4" destOrd="0" presId="urn:diagrams.loki3.com/VaryingWidthList"/>
    <dgm:cxn modelId="{77006F49-32DD-4A83-B14E-C919E728765B}" type="presParOf" srcId="{D3A69CEA-31F4-45D4-AE72-BECC6D6FE46A}" destId="{2AE45F97-87F3-49B8-AA58-DC354858DC36}" srcOrd="5" destOrd="0" presId="urn:diagrams.loki3.com/VaryingWidthList"/>
    <dgm:cxn modelId="{F659447D-549E-4DF1-8023-6F448EA4DBCA}" type="presParOf" srcId="{D3A69CEA-31F4-45D4-AE72-BECC6D6FE46A}" destId="{779761A8-1370-4655-AEAC-105FDAEE156D}"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0DD755-2B36-43F9-8E80-4664FCA7EFAE}" type="doc">
      <dgm:prSet loTypeId="urn:diagrams.loki3.com/VaryingWidthList" loCatId="list" qsTypeId="urn:microsoft.com/office/officeart/2005/8/quickstyle/simple1" qsCatId="simple" csTypeId="urn:microsoft.com/office/officeart/2005/8/colors/accent1_2" csCatId="accent1" phldr="1"/>
      <dgm:spPr/>
      <dgm:t>
        <a:bodyPr/>
        <a:lstStyle/>
        <a:p>
          <a:endParaRPr lang="en-US"/>
        </a:p>
      </dgm:t>
    </dgm:pt>
    <dgm:pt modelId="{1F89744E-330A-4AF2-AD30-07AABCEC6A59}">
      <dgm:prSet phldrT="[Text]" custT="1"/>
      <dgm:spPr>
        <a:solidFill>
          <a:schemeClr val="accent6">
            <a:lumMod val="60000"/>
            <a:lumOff val="40000"/>
          </a:schemeClr>
        </a:solidFill>
      </dgm:spPr>
      <dgm:t>
        <a:bodyPr/>
        <a:lstStyle/>
        <a:p>
          <a:r>
            <a:rPr lang="en-US" sz="2000" dirty="0" smtClean="0"/>
            <a:t>Study and Site Management </a:t>
          </a:r>
          <a:endParaRPr lang="en-US" sz="2000" dirty="0"/>
        </a:p>
      </dgm:t>
    </dgm:pt>
    <dgm:pt modelId="{EA9682AC-97E3-4D80-B73A-B8632AF0DCB8}" type="parTrans" cxnId="{6C2558F8-4FCC-4673-90C3-AB52EABA08FD}">
      <dgm:prSet/>
      <dgm:spPr/>
      <dgm:t>
        <a:bodyPr/>
        <a:lstStyle/>
        <a:p>
          <a:endParaRPr lang="en-US"/>
        </a:p>
      </dgm:t>
    </dgm:pt>
    <dgm:pt modelId="{71BC1CF1-7724-4655-B42A-DBEE98432EBD}" type="sibTrans" cxnId="{6C2558F8-4FCC-4673-90C3-AB52EABA08FD}">
      <dgm:prSet/>
      <dgm:spPr/>
      <dgm:t>
        <a:bodyPr/>
        <a:lstStyle/>
        <a:p>
          <a:endParaRPr lang="en-US"/>
        </a:p>
      </dgm:t>
    </dgm:pt>
    <dgm:pt modelId="{3BF69782-3BB1-45B5-9E73-C2545A89FF33}">
      <dgm:prSet phldrT="[Text]" custT="1"/>
      <dgm:spPr>
        <a:solidFill>
          <a:schemeClr val="accent6">
            <a:lumMod val="50000"/>
          </a:schemeClr>
        </a:solidFill>
      </dgm:spPr>
      <dgm:t>
        <a:bodyPr/>
        <a:lstStyle/>
        <a:p>
          <a:r>
            <a:rPr lang="en-US" sz="2000" dirty="0" smtClean="0"/>
            <a:t>Leadership and Professionalism</a:t>
          </a:r>
          <a:endParaRPr lang="en-US" sz="2000" dirty="0"/>
        </a:p>
      </dgm:t>
    </dgm:pt>
    <dgm:pt modelId="{ED759C17-DB27-4BE0-A897-4BC447EE6E5F}" type="parTrans" cxnId="{23E17FDA-B3C5-464E-A309-5896BEA00305}">
      <dgm:prSet/>
      <dgm:spPr/>
      <dgm:t>
        <a:bodyPr/>
        <a:lstStyle/>
        <a:p>
          <a:endParaRPr lang="en-US"/>
        </a:p>
      </dgm:t>
    </dgm:pt>
    <dgm:pt modelId="{91831036-9075-42D6-BC83-E15DBA53BBEA}" type="sibTrans" cxnId="{23E17FDA-B3C5-464E-A309-5896BEA00305}">
      <dgm:prSet/>
      <dgm:spPr/>
      <dgm:t>
        <a:bodyPr/>
        <a:lstStyle/>
        <a:p>
          <a:endParaRPr lang="en-US"/>
        </a:p>
      </dgm:t>
    </dgm:pt>
    <dgm:pt modelId="{634481DF-92E2-4F39-BF73-41F9AC669254}">
      <dgm:prSet phldrT="[Text]" custT="1"/>
      <dgm:spPr>
        <a:solidFill>
          <a:schemeClr val="accent6">
            <a:lumMod val="50000"/>
          </a:schemeClr>
        </a:solidFill>
      </dgm:spPr>
      <dgm:t>
        <a:bodyPr/>
        <a:lstStyle/>
        <a:p>
          <a:r>
            <a:rPr lang="en-US" sz="2000" dirty="0" smtClean="0"/>
            <a:t>Communication and Team Work</a:t>
          </a:r>
          <a:endParaRPr lang="en-US" sz="2000" dirty="0"/>
        </a:p>
      </dgm:t>
    </dgm:pt>
    <dgm:pt modelId="{30B2E2F5-17D3-4575-A086-3566B7F795A9}" type="parTrans" cxnId="{E352994A-B2E1-4D54-A6CE-6A17B8A52358}">
      <dgm:prSet/>
      <dgm:spPr/>
      <dgm:t>
        <a:bodyPr/>
        <a:lstStyle/>
        <a:p>
          <a:endParaRPr lang="en-US"/>
        </a:p>
      </dgm:t>
    </dgm:pt>
    <dgm:pt modelId="{B8189C90-F935-434B-BFED-6BD9364CAE11}" type="sibTrans" cxnId="{E352994A-B2E1-4D54-A6CE-6A17B8A52358}">
      <dgm:prSet/>
      <dgm:spPr/>
      <dgm:t>
        <a:bodyPr/>
        <a:lstStyle/>
        <a:p>
          <a:endParaRPr lang="en-US"/>
        </a:p>
      </dgm:t>
    </dgm:pt>
    <dgm:pt modelId="{A96CFBAC-B1B6-460B-8CE2-7A354AEABF5C}">
      <dgm:prSet custT="1"/>
      <dgm:spPr>
        <a:solidFill>
          <a:schemeClr val="accent6">
            <a:lumMod val="75000"/>
          </a:schemeClr>
        </a:solidFill>
      </dgm:spPr>
      <dgm:t>
        <a:bodyPr/>
        <a:lstStyle/>
        <a:p>
          <a:r>
            <a:rPr lang="en-US" sz="2000" dirty="0" smtClean="0"/>
            <a:t>Data Collection,  Management and Informatics</a:t>
          </a:r>
          <a:endParaRPr lang="en-US" sz="2000" dirty="0"/>
        </a:p>
      </dgm:t>
    </dgm:pt>
    <dgm:pt modelId="{AA9826F5-EB1A-40CF-A1CE-0D2EC9C79D26}" type="parTrans" cxnId="{DBE16112-C442-4C12-8154-D33268DA90A2}">
      <dgm:prSet/>
      <dgm:spPr/>
      <dgm:t>
        <a:bodyPr/>
        <a:lstStyle/>
        <a:p>
          <a:endParaRPr lang="en-US"/>
        </a:p>
      </dgm:t>
    </dgm:pt>
    <dgm:pt modelId="{80E32250-45BD-4EFF-9A6D-E1E6C7C55EFC}" type="sibTrans" cxnId="{DBE16112-C442-4C12-8154-D33268DA90A2}">
      <dgm:prSet/>
      <dgm:spPr/>
      <dgm:t>
        <a:bodyPr/>
        <a:lstStyle/>
        <a:p>
          <a:endParaRPr lang="en-US"/>
        </a:p>
      </dgm:t>
    </dgm:pt>
    <dgm:pt modelId="{6BFD4DAC-02FD-4475-AFF5-E7365C2C930B}" type="pres">
      <dgm:prSet presAssocID="{B40DD755-2B36-43F9-8E80-4664FCA7EFAE}" presName="Name0" presStyleCnt="0">
        <dgm:presLayoutVars>
          <dgm:resizeHandles/>
        </dgm:presLayoutVars>
      </dgm:prSet>
      <dgm:spPr/>
      <dgm:t>
        <a:bodyPr/>
        <a:lstStyle/>
        <a:p>
          <a:endParaRPr lang="en-US"/>
        </a:p>
      </dgm:t>
    </dgm:pt>
    <dgm:pt modelId="{80FDEB53-7704-4411-8D71-8E0742FA293B}" type="pres">
      <dgm:prSet presAssocID="{1F89744E-330A-4AF2-AD30-07AABCEC6A59}" presName="text" presStyleLbl="node1" presStyleIdx="0" presStyleCnt="4" custScaleX="191142">
        <dgm:presLayoutVars>
          <dgm:bulletEnabled val="1"/>
        </dgm:presLayoutVars>
      </dgm:prSet>
      <dgm:spPr/>
      <dgm:t>
        <a:bodyPr/>
        <a:lstStyle/>
        <a:p>
          <a:endParaRPr lang="en-US"/>
        </a:p>
      </dgm:t>
    </dgm:pt>
    <dgm:pt modelId="{1EE8A254-F8FF-463E-BA6B-C6CC59B94ED0}" type="pres">
      <dgm:prSet presAssocID="{71BC1CF1-7724-4655-B42A-DBEE98432EBD}" presName="space" presStyleCnt="0"/>
      <dgm:spPr/>
    </dgm:pt>
    <dgm:pt modelId="{5DE17770-A06A-44C3-BD15-7EE3A65C3BB9}" type="pres">
      <dgm:prSet presAssocID="{A96CFBAC-B1B6-460B-8CE2-7A354AEABF5C}" presName="text" presStyleLbl="node1" presStyleIdx="1" presStyleCnt="4" custScaleX="160028">
        <dgm:presLayoutVars>
          <dgm:bulletEnabled val="1"/>
        </dgm:presLayoutVars>
      </dgm:prSet>
      <dgm:spPr/>
      <dgm:t>
        <a:bodyPr/>
        <a:lstStyle/>
        <a:p>
          <a:endParaRPr lang="en-US"/>
        </a:p>
      </dgm:t>
    </dgm:pt>
    <dgm:pt modelId="{C580D003-6B31-469E-90DC-BC5B8596164E}" type="pres">
      <dgm:prSet presAssocID="{80E32250-45BD-4EFF-9A6D-E1E6C7C55EFC}" presName="space" presStyleCnt="0"/>
      <dgm:spPr/>
    </dgm:pt>
    <dgm:pt modelId="{B4FEA483-D5FE-4D6C-A7AA-601FD1D5CC63}" type="pres">
      <dgm:prSet presAssocID="{3BF69782-3BB1-45B5-9E73-C2545A89FF33}" presName="text" presStyleLbl="node1" presStyleIdx="2" presStyleCnt="4" custScaleX="161735">
        <dgm:presLayoutVars>
          <dgm:bulletEnabled val="1"/>
        </dgm:presLayoutVars>
      </dgm:prSet>
      <dgm:spPr/>
      <dgm:t>
        <a:bodyPr/>
        <a:lstStyle/>
        <a:p>
          <a:endParaRPr lang="en-US"/>
        </a:p>
      </dgm:t>
    </dgm:pt>
    <dgm:pt modelId="{36534E9F-506B-4989-9CB2-17D6821FEA45}" type="pres">
      <dgm:prSet presAssocID="{91831036-9075-42D6-BC83-E15DBA53BBEA}" presName="space" presStyleCnt="0"/>
      <dgm:spPr/>
    </dgm:pt>
    <dgm:pt modelId="{4DCDAFFA-0CD4-423F-888A-FE1935A7862C}" type="pres">
      <dgm:prSet presAssocID="{634481DF-92E2-4F39-BF73-41F9AC669254}" presName="text" presStyleLbl="node1" presStyleIdx="3" presStyleCnt="4" custScaleX="161735">
        <dgm:presLayoutVars>
          <dgm:bulletEnabled val="1"/>
        </dgm:presLayoutVars>
      </dgm:prSet>
      <dgm:spPr/>
      <dgm:t>
        <a:bodyPr/>
        <a:lstStyle/>
        <a:p>
          <a:endParaRPr lang="en-US"/>
        </a:p>
      </dgm:t>
    </dgm:pt>
  </dgm:ptLst>
  <dgm:cxnLst>
    <dgm:cxn modelId="{E352994A-B2E1-4D54-A6CE-6A17B8A52358}" srcId="{B40DD755-2B36-43F9-8E80-4664FCA7EFAE}" destId="{634481DF-92E2-4F39-BF73-41F9AC669254}" srcOrd="3" destOrd="0" parTransId="{30B2E2F5-17D3-4575-A086-3566B7F795A9}" sibTransId="{B8189C90-F935-434B-BFED-6BD9364CAE11}"/>
    <dgm:cxn modelId="{6C2558F8-4FCC-4673-90C3-AB52EABA08FD}" srcId="{B40DD755-2B36-43F9-8E80-4664FCA7EFAE}" destId="{1F89744E-330A-4AF2-AD30-07AABCEC6A59}" srcOrd="0" destOrd="0" parTransId="{EA9682AC-97E3-4D80-B73A-B8632AF0DCB8}" sibTransId="{71BC1CF1-7724-4655-B42A-DBEE98432EBD}"/>
    <dgm:cxn modelId="{DBE16112-C442-4C12-8154-D33268DA90A2}" srcId="{B40DD755-2B36-43F9-8E80-4664FCA7EFAE}" destId="{A96CFBAC-B1B6-460B-8CE2-7A354AEABF5C}" srcOrd="1" destOrd="0" parTransId="{AA9826F5-EB1A-40CF-A1CE-0D2EC9C79D26}" sibTransId="{80E32250-45BD-4EFF-9A6D-E1E6C7C55EFC}"/>
    <dgm:cxn modelId="{F6A32651-4EC1-4CD5-9871-D3E747812AF4}" type="presOf" srcId="{1F89744E-330A-4AF2-AD30-07AABCEC6A59}" destId="{80FDEB53-7704-4411-8D71-8E0742FA293B}" srcOrd="0" destOrd="0" presId="urn:diagrams.loki3.com/VaryingWidthList"/>
    <dgm:cxn modelId="{0BF21E13-EDC0-46F2-BACE-6C116D6F4C0C}" type="presOf" srcId="{634481DF-92E2-4F39-BF73-41F9AC669254}" destId="{4DCDAFFA-0CD4-423F-888A-FE1935A7862C}" srcOrd="0" destOrd="0" presId="urn:diagrams.loki3.com/VaryingWidthList"/>
    <dgm:cxn modelId="{2CE83111-F08E-4C33-9B04-F91A0783C51C}" type="presOf" srcId="{3BF69782-3BB1-45B5-9E73-C2545A89FF33}" destId="{B4FEA483-D5FE-4D6C-A7AA-601FD1D5CC63}" srcOrd="0" destOrd="0" presId="urn:diagrams.loki3.com/VaryingWidthList"/>
    <dgm:cxn modelId="{23E17FDA-B3C5-464E-A309-5896BEA00305}" srcId="{B40DD755-2B36-43F9-8E80-4664FCA7EFAE}" destId="{3BF69782-3BB1-45B5-9E73-C2545A89FF33}" srcOrd="2" destOrd="0" parTransId="{ED759C17-DB27-4BE0-A897-4BC447EE6E5F}" sibTransId="{91831036-9075-42D6-BC83-E15DBA53BBEA}"/>
    <dgm:cxn modelId="{4B400B0A-BD07-4C1B-B487-C1DC2F839DA9}" type="presOf" srcId="{B40DD755-2B36-43F9-8E80-4664FCA7EFAE}" destId="{6BFD4DAC-02FD-4475-AFF5-E7365C2C930B}" srcOrd="0" destOrd="0" presId="urn:diagrams.loki3.com/VaryingWidthList"/>
    <dgm:cxn modelId="{728CD82C-3F91-41FE-AEA0-6273F9844C73}" type="presOf" srcId="{A96CFBAC-B1B6-460B-8CE2-7A354AEABF5C}" destId="{5DE17770-A06A-44C3-BD15-7EE3A65C3BB9}" srcOrd="0" destOrd="0" presId="urn:diagrams.loki3.com/VaryingWidthList"/>
    <dgm:cxn modelId="{2590999F-823C-4B34-BBF7-7D0D3240B8AF}" type="presParOf" srcId="{6BFD4DAC-02FD-4475-AFF5-E7365C2C930B}" destId="{80FDEB53-7704-4411-8D71-8E0742FA293B}" srcOrd="0" destOrd="0" presId="urn:diagrams.loki3.com/VaryingWidthList"/>
    <dgm:cxn modelId="{3561C81B-140A-4CC8-A6FC-25256E3F7342}" type="presParOf" srcId="{6BFD4DAC-02FD-4475-AFF5-E7365C2C930B}" destId="{1EE8A254-F8FF-463E-BA6B-C6CC59B94ED0}" srcOrd="1" destOrd="0" presId="urn:diagrams.loki3.com/VaryingWidthList"/>
    <dgm:cxn modelId="{2CFB4915-D421-43FD-90FE-8F4EED7E008F}" type="presParOf" srcId="{6BFD4DAC-02FD-4475-AFF5-E7365C2C930B}" destId="{5DE17770-A06A-44C3-BD15-7EE3A65C3BB9}" srcOrd="2" destOrd="0" presId="urn:diagrams.loki3.com/VaryingWidthList"/>
    <dgm:cxn modelId="{3B504246-794E-427A-9D40-DF6B50E4F8E6}" type="presParOf" srcId="{6BFD4DAC-02FD-4475-AFF5-E7365C2C930B}" destId="{C580D003-6B31-469E-90DC-BC5B8596164E}" srcOrd="3" destOrd="0" presId="urn:diagrams.loki3.com/VaryingWidthList"/>
    <dgm:cxn modelId="{A735D2EB-4072-421B-BEC6-AEBED9A9D08B}" type="presParOf" srcId="{6BFD4DAC-02FD-4475-AFF5-E7365C2C930B}" destId="{B4FEA483-D5FE-4D6C-A7AA-601FD1D5CC63}" srcOrd="4" destOrd="0" presId="urn:diagrams.loki3.com/VaryingWidthList"/>
    <dgm:cxn modelId="{8B81E562-8348-4474-AAC7-61C27DE1CCD1}" type="presParOf" srcId="{6BFD4DAC-02FD-4475-AFF5-E7365C2C930B}" destId="{36534E9F-506B-4989-9CB2-17D6821FEA45}" srcOrd="5" destOrd="0" presId="urn:diagrams.loki3.com/VaryingWidthList"/>
    <dgm:cxn modelId="{331AFDCC-6A20-4067-AE7E-06E9660646E6}" type="presParOf" srcId="{6BFD4DAC-02FD-4475-AFF5-E7365C2C930B}" destId="{4DCDAFFA-0CD4-423F-888A-FE1935A7862C}" srcOrd="6"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35B80-4B98-436A-8A01-AFA6A9A8F08F}">
      <dsp:nvSpPr>
        <dsp:cNvPr id="0" name=""/>
        <dsp:cNvSpPr/>
      </dsp:nvSpPr>
      <dsp:spPr>
        <a:xfrm>
          <a:off x="3431678" y="143"/>
          <a:ext cx="1366242" cy="1366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Analyze</a:t>
          </a:r>
          <a:endParaRPr lang="en-US" sz="1900" kern="1200" dirty="0"/>
        </a:p>
      </dsp:txBody>
      <dsp:txXfrm>
        <a:off x="3631760" y="200225"/>
        <a:ext cx="966078" cy="966078"/>
      </dsp:txXfrm>
    </dsp:sp>
    <dsp:sp modelId="{3DE9345E-6AA1-4F62-BA15-9DFEE58C9E9B}">
      <dsp:nvSpPr>
        <dsp:cNvPr id="0" name=""/>
        <dsp:cNvSpPr/>
      </dsp:nvSpPr>
      <dsp:spPr>
        <a:xfrm rot="2160000">
          <a:off x="4754947" y="1050053"/>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765376" y="1110177"/>
        <a:ext cx="254833" cy="276664"/>
      </dsp:txXfrm>
    </dsp:sp>
    <dsp:sp modelId="{CB147941-A3C7-49C0-838E-C1A0C5713055}">
      <dsp:nvSpPr>
        <dsp:cNvPr id="0" name=""/>
        <dsp:cNvSpPr/>
      </dsp:nvSpPr>
      <dsp:spPr>
        <a:xfrm>
          <a:off x="5092691" y="1206939"/>
          <a:ext cx="1366242" cy="1366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Plan and prioritize</a:t>
          </a:r>
          <a:endParaRPr lang="en-US" sz="1900" kern="1200" dirty="0"/>
        </a:p>
      </dsp:txBody>
      <dsp:txXfrm>
        <a:off x="5292773" y="1407021"/>
        <a:ext cx="966078" cy="966078"/>
      </dsp:txXfrm>
    </dsp:sp>
    <dsp:sp modelId="{4FE14DC6-571B-43C5-8FC0-F06443AD982A}">
      <dsp:nvSpPr>
        <dsp:cNvPr id="0" name=""/>
        <dsp:cNvSpPr/>
      </dsp:nvSpPr>
      <dsp:spPr>
        <a:xfrm rot="6480000">
          <a:off x="5279747" y="2626027"/>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351228" y="2666314"/>
        <a:ext cx="254833" cy="276664"/>
      </dsp:txXfrm>
    </dsp:sp>
    <dsp:sp modelId="{079B3C62-6D8B-4BF6-9720-1493A57379CC}">
      <dsp:nvSpPr>
        <dsp:cNvPr id="0" name=""/>
        <dsp:cNvSpPr/>
      </dsp:nvSpPr>
      <dsp:spPr>
        <a:xfrm>
          <a:off x="4458241" y="3159577"/>
          <a:ext cx="1366242" cy="1366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Control and Report</a:t>
          </a:r>
          <a:endParaRPr lang="en-US" sz="1900" kern="1200" dirty="0"/>
        </a:p>
      </dsp:txBody>
      <dsp:txXfrm>
        <a:off x="4658323" y="3359659"/>
        <a:ext cx="966078" cy="966078"/>
      </dsp:txXfrm>
    </dsp:sp>
    <dsp:sp modelId="{2FFE53AD-3C00-49DC-8884-5B304AF2B758}">
      <dsp:nvSpPr>
        <dsp:cNvPr id="0" name=""/>
        <dsp:cNvSpPr/>
      </dsp:nvSpPr>
      <dsp:spPr>
        <a:xfrm rot="10800000">
          <a:off x="3943079" y="361214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052293" y="3704366"/>
        <a:ext cx="254833" cy="276664"/>
      </dsp:txXfrm>
    </dsp:sp>
    <dsp:sp modelId="{C8ED6BC1-93EA-46E4-88F8-E9AC93B8CB6F}">
      <dsp:nvSpPr>
        <dsp:cNvPr id="0" name=""/>
        <dsp:cNvSpPr/>
      </dsp:nvSpPr>
      <dsp:spPr>
        <a:xfrm>
          <a:off x="2405116" y="3159577"/>
          <a:ext cx="1366242" cy="1366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Monitor</a:t>
          </a:r>
          <a:endParaRPr lang="en-US" sz="1900" kern="1200" dirty="0"/>
        </a:p>
      </dsp:txBody>
      <dsp:txXfrm>
        <a:off x="2605198" y="3359659"/>
        <a:ext cx="966078" cy="966078"/>
      </dsp:txXfrm>
    </dsp:sp>
    <dsp:sp modelId="{9561201A-0349-4701-B5C7-7C39C347A646}">
      <dsp:nvSpPr>
        <dsp:cNvPr id="0" name=""/>
        <dsp:cNvSpPr/>
      </dsp:nvSpPr>
      <dsp:spPr>
        <a:xfrm rot="15120000">
          <a:off x="2592172" y="264562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663653" y="2789780"/>
        <a:ext cx="254833" cy="276664"/>
      </dsp:txXfrm>
    </dsp:sp>
    <dsp:sp modelId="{6AB7C21A-D5E0-48BA-B98A-2DEBAD7C7E4D}">
      <dsp:nvSpPr>
        <dsp:cNvPr id="0" name=""/>
        <dsp:cNvSpPr/>
      </dsp:nvSpPr>
      <dsp:spPr>
        <a:xfrm>
          <a:off x="1770665" y="1206939"/>
          <a:ext cx="1366242" cy="1366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Identify</a:t>
          </a:r>
          <a:endParaRPr lang="en-US" sz="1900" kern="1200" dirty="0"/>
        </a:p>
      </dsp:txBody>
      <dsp:txXfrm>
        <a:off x="1970747" y="1407021"/>
        <a:ext cx="966078" cy="966078"/>
      </dsp:txXfrm>
    </dsp:sp>
    <dsp:sp modelId="{BEE3C24D-2B9B-46E5-80A4-C54BCD2769D2}">
      <dsp:nvSpPr>
        <dsp:cNvPr id="0" name=""/>
        <dsp:cNvSpPr/>
      </dsp:nvSpPr>
      <dsp:spPr>
        <a:xfrm rot="19440000">
          <a:off x="3093934" y="1062165"/>
          <a:ext cx="364047" cy="461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104363" y="1186483"/>
        <a:ext cx="254833" cy="276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D9B72-4FA6-480F-A3E1-E8A8B15A4367}">
      <dsp:nvSpPr>
        <dsp:cNvPr id="0" name=""/>
        <dsp:cNvSpPr/>
      </dsp:nvSpPr>
      <dsp:spPr>
        <a:xfrm>
          <a:off x="3428996" y="3"/>
          <a:ext cx="1709811" cy="1111377"/>
        </a:xfrm>
        <a:prstGeom prst="roundRect">
          <a:avLst/>
        </a:prstGeom>
        <a:solidFill>
          <a:srgbClr val="0033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Identify</a:t>
          </a:r>
          <a:endParaRPr lang="en-US" sz="2400" b="1" kern="1200" dirty="0"/>
        </a:p>
      </dsp:txBody>
      <dsp:txXfrm>
        <a:off x="3483249" y="54256"/>
        <a:ext cx="1601305" cy="1002871"/>
      </dsp:txXfrm>
    </dsp:sp>
    <dsp:sp modelId="{B6490EDF-0CB9-41C1-9E1F-132E6EB80DB5}">
      <dsp:nvSpPr>
        <dsp:cNvPr id="0" name=""/>
        <dsp:cNvSpPr/>
      </dsp:nvSpPr>
      <dsp:spPr>
        <a:xfrm>
          <a:off x="2007539" y="554348"/>
          <a:ext cx="4441436" cy="4441436"/>
        </a:xfrm>
        <a:custGeom>
          <a:avLst/>
          <a:gdLst/>
          <a:ahLst/>
          <a:cxnLst/>
          <a:rect l="0" t="0" r="0" b="0"/>
          <a:pathLst>
            <a:path>
              <a:moveTo>
                <a:pt x="3141430" y="199857"/>
              </a:moveTo>
              <a:arcTo wR="2220718" hR="2220718" stAng="17669652" swAng="17108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7E6D41-73B1-4132-A1EB-45C30D1B1F93}">
      <dsp:nvSpPr>
        <dsp:cNvPr id="0" name=""/>
        <dsp:cNvSpPr/>
      </dsp:nvSpPr>
      <dsp:spPr>
        <a:xfrm>
          <a:off x="5334010" y="1447798"/>
          <a:ext cx="2005626" cy="1253511"/>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Implement</a:t>
          </a:r>
          <a:endParaRPr lang="en-US" sz="2400" b="1" kern="1200" dirty="0"/>
        </a:p>
      </dsp:txBody>
      <dsp:txXfrm>
        <a:off x="5395201" y="1508989"/>
        <a:ext cx="1883244" cy="1131129"/>
      </dsp:txXfrm>
    </dsp:sp>
    <dsp:sp modelId="{99B9F9E0-BE97-4373-9CE9-52CFB819E4C2}">
      <dsp:nvSpPr>
        <dsp:cNvPr id="0" name=""/>
        <dsp:cNvSpPr/>
      </dsp:nvSpPr>
      <dsp:spPr>
        <a:xfrm>
          <a:off x="2009834" y="555695"/>
          <a:ext cx="4441436" cy="4441436"/>
        </a:xfrm>
        <a:custGeom>
          <a:avLst/>
          <a:gdLst/>
          <a:ahLst/>
          <a:cxnLst/>
          <a:rect l="0" t="0" r="0" b="0"/>
          <a:pathLst>
            <a:path>
              <a:moveTo>
                <a:pt x="4440565" y="2158518"/>
              </a:moveTo>
              <a:arcTo wR="2220718" hR="2220718" stAng="21503701" swAng="19878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3A9372-D6FA-437D-B5B1-CA123004A6D2}">
      <dsp:nvSpPr>
        <dsp:cNvPr id="0" name=""/>
        <dsp:cNvSpPr/>
      </dsp:nvSpPr>
      <dsp:spPr>
        <a:xfrm>
          <a:off x="4531592" y="3948598"/>
          <a:ext cx="2005626" cy="1253511"/>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t>Review </a:t>
          </a:r>
          <a:endParaRPr lang="en-US" sz="2500" b="1" kern="1200" dirty="0"/>
        </a:p>
      </dsp:txBody>
      <dsp:txXfrm>
        <a:off x="4592783" y="4009789"/>
        <a:ext cx="1883244" cy="1131129"/>
      </dsp:txXfrm>
    </dsp:sp>
    <dsp:sp modelId="{E13917E0-0BDC-47A3-AF10-F89C4040EE48}">
      <dsp:nvSpPr>
        <dsp:cNvPr id="0" name=""/>
        <dsp:cNvSpPr/>
      </dsp:nvSpPr>
      <dsp:spPr>
        <a:xfrm>
          <a:off x="2008381" y="558036"/>
          <a:ext cx="4441436" cy="4441436"/>
        </a:xfrm>
        <a:custGeom>
          <a:avLst/>
          <a:gdLst/>
          <a:ahLst/>
          <a:cxnLst/>
          <a:rect l="0" t="0" r="0" b="0"/>
          <a:pathLst>
            <a:path>
              <a:moveTo>
                <a:pt x="2517216" y="4421554"/>
              </a:moveTo>
              <a:arcTo wR="2220718" hR="2220718" stAng="4939637" swAng="9207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F28A44-92AE-41CF-973A-67F131F2722B}">
      <dsp:nvSpPr>
        <dsp:cNvPr id="0" name=""/>
        <dsp:cNvSpPr/>
      </dsp:nvSpPr>
      <dsp:spPr>
        <a:xfrm>
          <a:off x="1920981" y="3948598"/>
          <a:ext cx="2005626" cy="1253511"/>
        </a:xfrm>
        <a:prstGeom prst="roundRect">
          <a:avLst/>
        </a:prstGeom>
        <a:solidFill>
          <a:srgbClr val="0E05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t>Analyze </a:t>
          </a:r>
          <a:endParaRPr lang="en-US" sz="2500" b="1" kern="1200" dirty="0"/>
        </a:p>
      </dsp:txBody>
      <dsp:txXfrm>
        <a:off x="1982172" y="4009789"/>
        <a:ext cx="1883244" cy="1131129"/>
      </dsp:txXfrm>
    </dsp:sp>
    <dsp:sp modelId="{DBE73EB8-EE7A-4CCE-8B6B-46DF0A947641}">
      <dsp:nvSpPr>
        <dsp:cNvPr id="0" name=""/>
        <dsp:cNvSpPr/>
      </dsp:nvSpPr>
      <dsp:spPr>
        <a:xfrm>
          <a:off x="2008381" y="558036"/>
          <a:ext cx="4441436" cy="4441436"/>
        </a:xfrm>
        <a:custGeom>
          <a:avLst/>
          <a:gdLst/>
          <a:ahLst/>
          <a:cxnLst/>
          <a:rect l="0" t="0" r="0" b="0"/>
          <a:pathLst>
            <a:path>
              <a:moveTo>
                <a:pt x="326434" y="3379718"/>
              </a:moveTo>
              <a:arcTo wR="2220718" hR="2220718" stAng="8912401" swAng="195998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62DA6F-0A30-48C3-AD41-DBDF2F02C7C3}">
      <dsp:nvSpPr>
        <dsp:cNvPr id="0" name=""/>
        <dsp:cNvSpPr/>
      </dsp:nvSpPr>
      <dsp:spPr>
        <a:xfrm>
          <a:off x="1114257" y="1465759"/>
          <a:ext cx="2005626" cy="1253511"/>
        </a:xfrm>
        <a:prstGeom prst="roundRect">
          <a:avLst/>
        </a:prstGeom>
        <a:solidFill>
          <a:srgbClr val="048E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t>Institute New Process </a:t>
          </a:r>
          <a:endParaRPr lang="en-US" sz="2500" b="1" kern="1200" dirty="0"/>
        </a:p>
      </dsp:txBody>
      <dsp:txXfrm>
        <a:off x="1175448" y="1526950"/>
        <a:ext cx="1883244" cy="1131129"/>
      </dsp:txXfrm>
    </dsp:sp>
    <dsp:sp modelId="{6A4506F9-C974-4F5F-850C-439D4E12484A}">
      <dsp:nvSpPr>
        <dsp:cNvPr id="0" name=""/>
        <dsp:cNvSpPr/>
      </dsp:nvSpPr>
      <dsp:spPr>
        <a:xfrm>
          <a:off x="2011683" y="553521"/>
          <a:ext cx="4441436" cy="4441436"/>
        </a:xfrm>
        <a:custGeom>
          <a:avLst/>
          <a:gdLst/>
          <a:ahLst/>
          <a:cxnLst/>
          <a:rect l="0" t="0" r="0" b="0"/>
          <a:pathLst>
            <a:path>
              <a:moveTo>
                <a:pt x="433823" y="902160"/>
              </a:moveTo>
              <a:arcTo wR="2220718" hR="2220718" stAng="12985427" swAng="192266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1850E-50B3-400F-9620-F114C9B82FE0}">
      <dsp:nvSpPr>
        <dsp:cNvPr id="0" name=""/>
        <dsp:cNvSpPr/>
      </dsp:nvSpPr>
      <dsp:spPr>
        <a:xfrm>
          <a:off x="0" y="231599"/>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43F0F-366F-497B-A486-E2B4448743AA}">
      <dsp:nvSpPr>
        <dsp:cNvPr id="0" name=""/>
        <dsp:cNvSpPr/>
      </dsp:nvSpPr>
      <dsp:spPr>
        <a:xfrm>
          <a:off x="361950" y="24959"/>
          <a:ext cx="5067300" cy="41328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Address Human Factor </a:t>
          </a:r>
          <a:endParaRPr lang="en-US" sz="1600" b="1" kern="1200" dirty="0">
            <a:solidFill>
              <a:schemeClr val="tx1"/>
            </a:solidFill>
          </a:endParaRPr>
        </a:p>
      </dsp:txBody>
      <dsp:txXfrm>
        <a:off x="382125" y="45134"/>
        <a:ext cx="5026950" cy="372930"/>
      </dsp:txXfrm>
    </dsp:sp>
    <dsp:sp modelId="{6CF8EAC1-6A0F-4B12-8099-EB2968F13283}">
      <dsp:nvSpPr>
        <dsp:cNvPr id="0" name=""/>
        <dsp:cNvSpPr/>
      </dsp:nvSpPr>
      <dsp:spPr>
        <a:xfrm>
          <a:off x="0" y="866639"/>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7175FB-475C-486D-8E41-D0A2B9CFBC2F}">
      <dsp:nvSpPr>
        <dsp:cNvPr id="0" name=""/>
        <dsp:cNvSpPr/>
      </dsp:nvSpPr>
      <dsp:spPr>
        <a:xfrm>
          <a:off x="361950" y="659999"/>
          <a:ext cx="5067300" cy="413280"/>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System and Standardization</a:t>
          </a:r>
          <a:endParaRPr lang="en-US" sz="1600" b="1" kern="1200" dirty="0">
            <a:solidFill>
              <a:schemeClr val="tx1"/>
            </a:solidFill>
          </a:endParaRPr>
        </a:p>
      </dsp:txBody>
      <dsp:txXfrm>
        <a:off x="382125" y="680174"/>
        <a:ext cx="5026950" cy="372930"/>
      </dsp:txXfrm>
    </dsp:sp>
    <dsp:sp modelId="{C627CB2A-9103-4440-B0CB-7A810356E728}">
      <dsp:nvSpPr>
        <dsp:cNvPr id="0" name=""/>
        <dsp:cNvSpPr/>
      </dsp:nvSpPr>
      <dsp:spPr>
        <a:xfrm>
          <a:off x="0" y="1501680"/>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389D1-0554-4F50-BA90-E707F4EE1D69}">
      <dsp:nvSpPr>
        <dsp:cNvPr id="0" name=""/>
        <dsp:cNvSpPr/>
      </dsp:nvSpPr>
      <dsp:spPr>
        <a:xfrm>
          <a:off x="361950" y="1295040"/>
          <a:ext cx="5067300" cy="413280"/>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Integrated Plans</a:t>
          </a:r>
          <a:endParaRPr lang="en-US" sz="1600" b="1" kern="1200" dirty="0">
            <a:solidFill>
              <a:schemeClr val="tx1"/>
            </a:solidFill>
          </a:endParaRPr>
        </a:p>
      </dsp:txBody>
      <dsp:txXfrm>
        <a:off x="382125" y="1315215"/>
        <a:ext cx="5026950" cy="372930"/>
      </dsp:txXfrm>
    </dsp:sp>
    <dsp:sp modelId="{1062F756-425C-4387-9168-B2B5412A5F30}">
      <dsp:nvSpPr>
        <dsp:cNvPr id="0" name=""/>
        <dsp:cNvSpPr/>
      </dsp:nvSpPr>
      <dsp:spPr>
        <a:xfrm>
          <a:off x="0" y="2136720"/>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B63CF3-7FBA-4289-9A90-BCC276FFAB40}">
      <dsp:nvSpPr>
        <dsp:cNvPr id="0" name=""/>
        <dsp:cNvSpPr/>
      </dsp:nvSpPr>
      <dsp:spPr>
        <a:xfrm>
          <a:off x="361950" y="1930080"/>
          <a:ext cx="5067300" cy="413280"/>
        </a:xfrm>
        <a:prstGeom prst="roundRect">
          <a:avLst/>
        </a:prstGeom>
        <a:solidFill>
          <a:srgbClr val="048E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Education and Training</a:t>
          </a:r>
          <a:endParaRPr lang="en-US" sz="1600" b="1" kern="1200" dirty="0">
            <a:solidFill>
              <a:schemeClr val="tx1"/>
            </a:solidFill>
          </a:endParaRPr>
        </a:p>
      </dsp:txBody>
      <dsp:txXfrm>
        <a:off x="382125" y="1950255"/>
        <a:ext cx="5026950" cy="372930"/>
      </dsp:txXfrm>
    </dsp:sp>
    <dsp:sp modelId="{65F74E95-2E48-4832-94DE-5C92820A904E}">
      <dsp:nvSpPr>
        <dsp:cNvPr id="0" name=""/>
        <dsp:cNvSpPr/>
      </dsp:nvSpPr>
      <dsp:spPr>
        <a:xfrm>
          <a:off x="0" y="2771760"/>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713F2D-B3E7-47A7-9B12-087E2181CB22}">
      <dsp:nvSpPr>
        <dsp:cNvPr id="0" name=""/>
        <dsp:cNvSpPr/>
      </dsp:nvSpPr>
      <dsp:spPr>
        <a:xfrm>
          <a:off x="361950" y="2565120"/>
          <a:ext cx="5067300" cy="413280"/>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Beta Testing</a:t>
          </a:r>
          <a:endParaRPr lang="en-US" sz="1600" b="1" kern="1200" dirty="0">
            <a:solidFill>
              <a:schemeClr val="tx1"/>
            </a:solidFill>
          </a:endParaRPr>
        </a:p>
      </dsp:txBody>
      <dsp:txXfrm>
        <a:off x="382125" y="2585295"/>
        <a:ext cx="5026950" cy="372930"/>
      </dsp:txXfrm>
    </dsp:sp>
    <dsp:sp modelId="{435EC8B9-DF74-4207-96AA-6982E8CE81AB}">
      <dsp:nvSpPr>
        <dsp:cNvPr id="0" name=""/>
        <dsp:cNvSpPr/>
      </dsp:nvSpPr>
      <dsp:spPr>
        <a:xfrm>
          <a:off x="0" y="3406800"/>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21E539-478C-45BC-9B78-E286DCF8FB86}">
      <dsp:nvSpPr>
        <dsp:cNvPr id="0" name=""/>
        <dsp:cNvSpPr/>
      </dsp:nvSpPr>
      <dsp:spPr>
        <a:xfrm>
          <a:off x="361950" y="3200160"/>
          <a:ext cx="5067300" cy="413280"/>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Data Management</a:t>
          </a:r>
          <a:endParaRPr lang="en-US" sz="1600" b="1" kern="1200" dirty="0">
            <a:solidFill>
              <a:schemeClr val="tx1"/>
            </a:solidFill>
          </a:endParaRPr>
        </a:p>
      </dsp:txBody>
      <dsp:txXfrm>
        <a:off x="382125" y="3220335"/>
        <a:ext cx="5026950" cy="372930"/>
      </dsp:txXfrm>
    </dsp:sp>
    <dsp:sp modelId="{6A8E4AA7-BAA3-4E3E-A228-D36332980554}">
      <dsp:nvSpPr>
        <dsp:cNvPr id="0" name=""/>
        <dsp:cNvSpPr/>
      </dsp:nvSpPr>
      <dsp:spPr>
        <a:xfrm>
          <a:off x="0" y="4041840"/>
          <a:ext cx="7239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74CAD-FF47-4EAD-8BF6-51E5D6E87D94}">
      <dsp:nvSpPr>
        <dsp:cNvPr id="0" name=""/>
        <dsp:cNvSpPr/>
      </dsp:nvSpPr>
      <dsp:spPr>
        <a:xfrm>
          <a:off x="361950" y="3835200"/>
          <a:ext cx="5067300"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Audit</a:t>
          </a:r>
          <a:endParaRPr lang="en-US" sz="1600" b="1" kern="1200" dirty="0">
            <a:solidFill>
              <a:schemeClr val="tx1"/>
            </a:solidFill>
          </a:endParaRPr>
        </a:p>
      </dsp:txBody>
      <dsp:txXfrm>
        <a:off x="382125" y="3855375"/>
        <a:ext cx="5026950" cy="372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47CE1-F393-4F95-9675-3FCB34A242E6}">
      <dsp:nvSpPr>
        <dsp:cNvPr id="0" name=""/>
        <dsp:cNvSpPr/>
      </dsp:nvSpPr>
      <dsp:spPr>
        <a:xfrm>
          <a:off x="0" y="2059"/>
          <a:ext cx="2895600" cy="990525"/>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Scientific Concept and Research design  </a:t>
          </a:r>
          <a:endParaRPr lang="en-US" sz="2000" kern="1200" dirty="0"/>
        </a:p>
      </dsp:txBody>
      <dsp:txXfrm>
        <a:off x="0" y="2059"/>
        <a:ext cx="2895600" cy="990525"/>
      </dsp:txXfrm>
    </dsp:sp>
    <dsp:sp modelId="{E5A378C2-A0D1-4B7E-A642-F85834A07FE3}">
      <dsp:nvSpPr>
        <dsp:cNvPr id="0" name=""/>
        <dsp:cNvSpPr/>
      </dsp:nvSpPr>
      <dsp:spPr>
        <a:xfrm>
          <a:off x="0" y="1042111"/>
          <a:ext cx="2895600" cy="9905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smtClean="0"/>
            <a:t>Ethical and Safety Consideration </a:t>
          </a:r>
          <a:endParaRPr lang="en-US" sz="1800" kern="1200" dirty="0"/>
        </a:p>
      </dsp:txBody>
      <dsp:txXfrm>
        <a:off x="0" y="1042111"/>
        <a:ext cx="2895600" cy="990525"/>
      </dsp:txXfrm>
    </dsp:sp>
    <dsp:sp modelId="{6367EA8E-4D90-4E91-8EB0-39BAE555E81D}">
      <dsp:nvSpPr>
        <dsp:cNvPr id="0" name=""/>
        <dsp:cNvSpPr/>
      </dsp:nvSpPr>
      <dsp:spPr>
        <a:xfrm>
          <a:off x="0" y="2082163"/>
          <a:ext cx="2895600" cy="990525"/>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Research Product Development and Design </a:t>
          </a:r>
          <a:endParaRPr lang="en-US" sz="2000" kern="1200" dirty="0"/>
        </a:p>
      </dsp:txBody>
      <dsp:txXfrm>
        <a:off x="0" y="2082163"/>
        <a:ext cx="2895600" cy="990525"/>
      </dsp:txXfrm>
    </dsp:sp>
    <dsp:sp modelId="{779761A8-1370-4655-AEAC-105FDAEE156D}">
      <dsp:nvSpPr>
        <dsp:cNvPr id="0" name=""/>
        <dsp:cNvSpPr/>
      </dsp:nvSpPr>
      <dsp:spPr>
        <a:xfrm>
          <a:off x="0" y="3122215"/>
          <a:ext cx="2895600" cy="990525"/>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Clinical Trial Operations  </a:t>
          </a:r>
          <a:endParaRPr lang="en-US" sz="2000" kern="1200" dirty="0"/>
        </a:p>
      </dsp:txBody>
      <dsp:txXfrm>
        <a:off x="0" y="3122215"/>
        <a:ext cx="2895600" cy="9905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DEB53-7704-4411-8D71-8E0742FA293B}">
      <dsp:nvSpPr>
        <dsp:cNvPr id="0" name=""/>
        <dsp:cNvSpPr/>
      </dsp:nvSpPr>
      <dsp:spPr>
        <a:xfrm>
          <a:off x="895345" y="2033"/>
          <a:ext cx="2838458" cy="978296"/>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Study and Site Management </a:t>
          </a:r>
          <a:endParaRPr lang="en-US" sz="2000" kern="1200" dirty="0"/>
        </a:p>
      </dsp:txBody>
      <dsp:txXfrm>
        <a:off x="895345" y="2033"/>
        <a:ext cx="2838458" cy="978296"/>
      </dsp:txXfrm>
    </dsp:sp>
    <dsp:sp modelId="{5DE17770-A06A-44C3-BD15-7EE3A65C3BB9}">
      <dsp:nvSpPr>
        <dsp:cNvPr id="0" name=""/>
        <dsp:cNvSpPr/>
      </dsp:nvSpPr>
      <dsp:spPr>
        <a:xfrm>
          <a:off x="910329" y="1029245"/>
          <a:ext cx="2808491" cy="978296"/>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Data Collection,  Management and Informatics</a:t>
          </a:r>
          <a:endParaRPr lang="en-US" sz="2000" kern="1200" dirty="0"/>
        </a:p>
      </dsp:txBody>
      <dsp:txXfrm>
        <a:off x="910329" y="1029245"/>
        <a:ext cx="2808491" cy="978296"/>
      </dsp:txXfrm>
    </dsp:sp>
    <dsp:sp modelId="{B4FEA483-D5FE-4D6C-A7AA-601FD1D5CC63}">
      <dsp:nvSpPr>
        <dsp:cNvPr id="0" name=""/>
        <dsp:cNvSpPr/>
      </dsp:nvSpPr>
      <dsp:spPr>
        <a:xfrm>
          <a:off x="895350" y="2056457"/>
          <a:ext cx="2838449" cy="978296"/>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Leadership and Professionalism</a:t>
          </a:r>
          <a:endParaRPr lang="en-US" sz="2000" kern="1200" dirty="0"/>
        </a:p>
      </dsp:txBody>
      <dsp:txXfrm>
        <a:off x="895350" y="2056457"/>
        <a:ext cx="2838449" cy="978296"/>
      </dsp:txXfrm>
    </dsp:sp>
    <dsp:sp modelId="{4DCDAFFA-0CD4-423F-888A-FE1935A7862C}">
      <dsp:nvSpPr>
        <dsp:cNvPr id="0" name=""/>
        <dsp:cNvSpPr/>
      </dsp:nvSpPr>
      <dsp:spPr>
        <a:xfrm>
          <a:off x="895350" y="3083669"/>
          <a:ext cx="2838449" cy="978296"/>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Communication and Team Work</a:t>
          </a:r>
          <a:endParaRPr lang="en-US" sz="2000" kern="1200" dirty="0"/>
        </a:p>
      </dsp:txBody>
      <dsp:txXfrm>
        <a:off x="895350" y="3083669"/>
        <a:ext cx="2838449" cy="9782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5E1D9539-3E4F-41B1-A15A-438489E8DC6C}" type="datetimeFigureOut">
              <a:rPr lang="en-US" smtClean="0"/>
              <a:t>3/24/2015</a:t>
            </a:fld>
            <a:endParaRPr lang="en-US"/>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4D62FD13-52BE-4503-A4BD-5664355D7485}" type="slidenum">
              <a:rPr lang="en-US" smtClean="0"/>
              <a:t>‹#›</a:t>
            </a:fld>
            <a:endParaRPr lang="en-US"/>
          </a:p>
        </p:txBody>
      </p:sp>
    </p:spTree>
    <p:extLst>
      <p:ext uri="{BB962C8B-B14F-4D97-AF65-F5344CB8AC3E}">
        <p14:creationId xmlns:p14="http://schemas.microsoft.com/office/powerpoint/2010/main" val="170377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A8B4B9ED-03BC-4814-AB6C-7A0813907556}" type="datetimeFigureOut">
              <a:rPr lang="en-US" smtClean="0"/>
              <a:t>3/24/2015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6B7715C0-E34A-4E5B-816D-8BD94F1B783F}" type="slidenum">
              <a:rPr lang="en-US" smtClean="0"/>
              <a:t>‹#›</a:t>
            </a:fld>
            <a:endParaRPr lang="en-US" dirty="0"/>
          </a:p>
        </p:txBody>
      </p:sp>
    </p:spTree>
    <p:extLst>
      <p:ext uri="{BB962C8B-B14F-4D97-AF65-F5344CB8AC3E}">
        <p14:creationId xmlns:p14="http://schemas.microsoft.com/office/powerpoint/2010/main" val="39216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Dissect the situations Cannot be done quickly or haphazardly.</a:t>
            </a:r>
          </a:p>
        </p:txBody>
      </p:sp>
      <p:sp>
        <p:nvSpPr>
          <p:cNvPr id="4" name="Slide Number Placeholder 3"/>
          <p:cNvSpPr>
            <a:spLocks noGrp="1"/>
          </p:cNvSpPr>
          <p:nvPr>
            <p:ph type="sldNum" sz="quarter" idx="10"/>
          </p:nvPr>
        </p:nvSpPr>
        <p:spPr/>
        <p:txBody>
          <a:bodyPr/>
          <a:lstStyle/>
          <a:p>
            <a:fld id="{6B7715C0-E34A-4E5B-816D-8BD94F1B783F}" type="slidenum">
              <a:rPr lang="en-US" smtClean="0"/>
              <a:t>2</a:t>
            </a:fld>
            <a:endParaRPr lang="en-US" dirty="0"/>
          </a:p>
        </p:txBody>
      </p:sp>
    </p:spTree>
    <p:extLst>
      <p:ext uri="{BB962C8B-B14F-4D97-AF65-F5344CB8AC3E}">
        <p14:creationId xmlns:p14="http://schemas.microsoft.com/office/powerpoint/2010/main" val="3047095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US" dirty="0" smtClean="0">
                <a:latin typeface="Arial" panose="020B0604020202020204" pitchFamily="34" charset="0"/>
              </a:rPr>
              <a:t>This includes:</a:t>
            </a:r>
          </a:p>
          <a:p>
            <a:r>
              <a:rPr lang="en-US" dirty="0" smtClean="0">
                <a:latin typeface="Arial" panose="020B0604020202020204" pitchFamily="34" charset="0"/>
              </a:rPr>
              <a:t>Who performed each task</a:t>
            </a:r>
          </a:p>
          <a:p>
            <a:r>
              <a:rPr lang="en-US" dirty="0" smtClean="0">
                <a:latin typeface="Arial" panose="020B0604020202020204" pitchFamily="34" charset="0"/>
              </a:rPr>
              <a:t>Degree of delegation of authority by PI </a:t>
            </a:r>
          </a:p>
          <a:p>
            <a:r>
              <a:rPr lang="en-US" dirty="0" smtClean="0">
                <a:latin typeface="Arial" panose="020B0604020202020204" pitchFamily="34" charset="0"/>
              </a:rPr>
              <a:t>How and where data were recorded</a:t>
            </a:r>
          </a:p>
          <a:p>
            <a:r>
              <a:rPr lang="en-US" dirty="0" smtClean="0">
                <a:latin typeface="Arial" panose="020B0604020202020204" pitchFamily="34" charset="0"/>
              </a:rPr>
              <a:t>Verification of protocol adherence</a:t>
            </a:r>
          </a:p>
          <a:p>
            <a:r>
              <a:rPr lang="en-US" dirty="0" smtClean="0">
                <a:latin typeface="Arial" panose="020B0604020202020204" pitchFamily="34" charset="0"/>
              </a:rPr>
              <a:t>How study test article accountability and dispensation are/were maintained</a:t>
            </a:r>
          </a:p>
          <a:p>
            <a:r>
              <a:rPr lang="en-US" dirty="0" smtClean="0">
                <a:latin typeface="Arial" panose="020B0604020202020204" pitchFamily="34" charset="0"/>
              </a:rPr>
              <a:t>Communications between sponsor and PI</a:t>
            </a:r>
          </a:p>
          <a:p>
            <a:r>
              <a:rPr lang="en-US" dirty="0" smtClean="0">
                <a:latin typeface="Arial" panose="020B0604020202020204" pitchFamily="34" charset="0"/>
              </a:rPr>
              <a:t>IRB documentation, communications and approvals</a:t>
            </a:r>
          </a:p>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p:spPr>
        <p:txBody>
          <a:bodyPr/>
          <a:lstStyle>
            <a:lvl1pPr defTabSz="938213">
              <a:defRPr sz="1200">
                <a:solidFill>
                  <a:schemeClr val="tx1"/>
                </a:solidFill>
                <a:latin typeface="Arial" panose="020B0604020202020204" pitchFamily="34" charset="0"/>
              </a:defRPr>
            </a:lvl1pPr>
            <a:lvl2pPr marL="742950" indent="-285750" defTabSz="938213">
              <a:defRPr sz="1200">
                <a:solidFill>
                  <a:schemeClr val="tx1"/>
                </a:solidFill>
                <a:latin typeface="Arial" panose="020B0604020202020204" pitchFamily="34" charset="0"/>
              </a:defRPr>
            </a:lvl2pPr>
            <a:lvl3pPr marL="1143000" indent="-228600" defTabSz="938213">
              <a:defRPr sz="1200">
                <a:solidFill>
                  <a:schemeClr val="tx1"/>
                </a:solidFill>
                <a:latin typeface="Arial" panose="020B0604020202020204" pitchFamily="34" charset="0"/>
              </a:defRPr>
            </a:lvl3pPr>
            <a:lvl4pPr marL="1600200" indent="-228600" defTabSz="938213">
              <a:defRPr sz="1200">
                <a:solidFill>
                  <a:schemeClr val="tx1"/>
                </a:solidFill>
                <a:latin typeface="Arial" panose="020B0604020202020204" pitchFamily="34" charset="0"/>
              </a:defRPr>
            </a:lvl4pPr>
            <a:lvl5pPr marL="2057400" indent="-228600" defTabSz="938213">
              <a:defRPr sz="1200">
                <a:solidFill>
                  <a:schemeClr val="tx1"/>
                </a:solidFill>
                <a:latin typeface="Arial" panose="020B0604020202020204" pitchFamily="34" charset="0"/>
              </a:defRPr>
            </a:lvl5pPr>
            <a:lvl6pPr marL="2514600" indent="-228600" defTabSz="938213"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8213"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8213"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8213" eaLnBrk="0" fontAlgn="base" hangingPunct="0">
              <a:spcBef>
                <a:spcPct val="0"/>
              </a:spcBef>
              <a:spcAft>
                <a:spcPct val="0"/>
              </a:spcAft>
              <a:defRPr sz="1200">
                <a:solidFill>
                  <a:schemeClr val="tx1"/>
                </a:solidFill>
                <a:latin typeface="Arial" panose="020B0604020202020204" pitchFamily="34" charset="0"/>
              </a:defRPr>
            </a:lvl9pPr>
          </a:lstStyle>
          <a:p>
            <a:fld id="{FD54F502-A989-4A35-BF19-46073A8AEC17}" type="slidenum">
              <a:rPr lang="en-US" smtClean="0"/>
              <a:pPr/>
              <a:t>11</a:t>
            </a:fld>
            <a:endParaRPr lang="en-US" smtClean="0"/>
          </a:p>
        </p:txBody>
      </p:sp>
    </p:spTree>
    <p:extLst>
      <p:ext uri="{BB962C8B-B14F-4D97-AF65-F5344CB8AC3E}">
        <p14:creationId xmlns:p14="http://schemas.microsoft.com/office/powerpoint/2010/main" val="2051393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12</a:t>
            </a:fld>
            <a:endParaRPr lang="en-US" dirty="0"/>
          </a:p>
        </p:txBody>
      </p:sp>
    </p:spTree>
    <p:extLst>
      <p:ext uri="{BB962C8B-B14F-4D97-AF65-F5344CB8AC3E}">
        <p14:creationId xmlns:p14="http://schemas.microsoft.com/office/powerpoint/2010/main" val="3648991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Correction Action is any action taken to eliminate the cause of an</a:t>
            </a:r>
            <a:r>
              <a:rPr lang="en-US" b="1" dirty="0" smtClean="0"/>
              <a:t> existing </a:t>
            </a:r>
            <a:r>
              <a:rPr lang="en-US" dirty="0" smtClean="0"/>
              <a:t>non</a:t>
            </a:r>
            <a:r>
              <a:rPr lang="en-US" baseline="0" dirty="0" smtClean="0"/>
              <a:t> conformity, defect or undesirable situation in order to prevent reoccurrence.</a:t>
            </a:r>
          </a:p>
          <a:p>
            <a:endParaRPr lang="en-US" baseline="0" dirty="0" smtClean="0"/>
          </a:p>
          <a:p>
            <a:r>
              <a:rPr lang="en-US" baseline="0" dirty="0" smtClean="0"/>
              <a:t>Preventative Action taken to eliminate the cause of an </a:t>
            </a:r>
            <a:r>
              <a:rPr lang="en-US" b="1" baseline="0" dirty="0" smtClean="0"/>
              <a:t>potential </a:t>
            </a:r>
            <a:r>
              <a:rPr lang="en-US" baseline="0" dirty="0" smtClean="0"/>
              <a:t>nonconformity </a:t>
            </a:r>
          </a:p>
          <a:p>
            <a:endParaRPr lang="en-US" baseline="0" dirty="0" smtClean="0"/>
          </a:p>
          <a:p>
            <a:r>
              <a:rPr lang="en-US" baseline="0" dirty="0" smtClean="0"/>
              <a:t>The purpose is to provide an system to assure the tracking and trending of issues requiring correction. The process will provide guidance on the requirements and use of the system and the procedures </a:t>
            </a:r>
          </a:p>
          <a:p>
            <a:endParaRPr lang="en-US" dirty="0" smtClean="0"/>
          </a:p>
          <a:p>
            <a:r>
              <a:rPr lang="en-US" dirty="0" smtClean="0"/>
              <a:t>Corrective</a:t>
            </a:r>
            <a:r>
              <a:rPr lang="en-US" baseline="0" dirty="0" smtClean="0"/>
              <a:t> and preventive action plans are linked to many fDA requirements</a:t>
            </a:r>
          </a:p>
          <a:p>
            <a:r>
              <a:rPr lang="en-US" baseline="0" dirty="0" smtClean="0"/>
              <a:t>Revising, Replacing, Implementing, re education</a:t>
            </a:r>
          </a:p>
          <a:p>
            <a:endParaRPr lang="en-US" baseline="0" dirty="0" smtClean="0"/>
          </a:p>
          <a:p>
            <a:r>
              <a:rPr lang="en-US" baseline="0" dirty="0" smtClean="0"/>
              <a:t>The FDA looks for sites to have a policy on the process for CAPA</a:t>
            </a:r>
          </a:p>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13</a:t>
            </a:fld>
            <a:endParaRPr lang="en-US" dirty="0"/>
          </a:p>
        </p:txBody>
      </p:sp>
    </p:spTree>
    <p:extLst>
      <p:ext uri="{BB962C8B-B14F-4D97-AF65-F5344CB8AC3E}">
        <p14:creationId xmlns:p14="http://schemas.microsoft.com/office/powerpoint/2010/main" val="3433553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2532" name="Slide Number Placeholder 3"/>
          <p:cNvSpPr>
            <a:spLocks noGrp="1"/>
          </p:cNvSpPr>
          <p:nvPr>
            <p:ph type="sldNum" sz="quarter" idx="5"/>
          </p:nvPr>
        </p:nvSpPr>
        <p:spPr>
          <a:noFill/>
        </p:spPr>
        <p:txBody>
          <a:bodyPr/>
          <a:lstStyle>
            <a:lvl1pPr defTabSz="938213">
              <a:defRPr sz="1200">
                <a:solidFill>
                  <a:schemeClr val="tx1"/>
                </a:solidFill>
                <a:latin typeface="Arial" panose="020B0604020202020204" pitchFamily="34" charset="0"/>
              </a:defRPr>
            </a:lvl1pPr>
            <a:lvl2pPr marL="739775" indent="-284163" defTabSz="938213">
              <a:defRPr sz="1200">
                <a:solidFill>
                  <a:schemeClr val="tx1"/>
                </a:solidFill>
                <a:latin typeface="Arial" panose="020B0604020202020204" pitchFamily="34" charset="0"/>
              </a:defRPr>
            </a:lvl2pPr>
            <a:lvl3pPr marL="1138238" indent="-227013" defTabSz="938213">
              <a:defRPr sz="1200">
                <a:solidFill>
                  <a:schemeClr val="tx1"/>
                </a:solidFill>
                <a:latin typeface="Arial" panose="020B0604020202020204" pitchFamily="34" charset="0"/>
              </a:defRPr>
            </a:lvl3pPr>
            <a:lvl4pPr marL="1593850" indent="-227013" defTabSz="938213">
              <a:defRPr sz="1200">
                <a:solidFill>
                  <a:schemeClr val="tx1"/>
                </a:solidFill>
                <a:latin typeface="Arial" panose="020B0604020202020204" pitchFamily="34" charset="0"/>
              </a:defRPr>
            </a:lvl4pPr>
            <a:lvl5pPr marL="2049463" indent="-227013" defTabSz="938213">
              <a:defRPr sz="1200">
                <a:solidFill>
                  <a:schemeClr val="tx1"/>
                </a:solidFill>
                <a:latin typeface="Arial" panose="020B0604020202020204" pitchFamily="34" charset="0"/>
              </a:defRPr>
            </a:lvl5pPr>
            <a:lvl6pPr marL="2506663" indent="-227013" defTabSz="938213" eaLnBrk="0" fontAlgn="base" hangingPunct="0">
              <a:spcBef>
                <a:spcPct val="0"/>
              </a:spcBef>
              <a:spcAft>
                <a:spcPct val="0"/>
              </a:spcAft>
              <a:defRPr sz="1200">
                <a:solidFill>
                  <a:schemeClr val="tx1"/>
                </a:solidFill>
                <a:latin typeface="Arial" panose="020B0604020202020204" pitchFamily="34" charset="0"/>
              </a:defRPr>
            </a:lvl6pPr>
            <a:lvl7pPr marL="2963863" indent="-227013" defTabSz="938213" eaLnBrk="0" fontAlgn="base" hangingPunct="0">
              <a:spcBef>
                <a:spcPct val="0"/>
              </a:spcBef>
              <a:spcAft>
                <a:spcPct val="0"/>
              </a:spcAft>
              <a:defRPr sz="1200">
                <a:solidFill>
                  <a:schemeClr val="tx1"/>
                </a:solidFill>
                <a:latin typeface="Arial" panose="020B0604020202020204" pitchFamily="34" charset="0"/>
              </a:defRPr>
            </a:lvl7pPr>
            <a:lvl8pPr marL="3421063" indent="-227013" defTabSz="938213" eaLnBrk="0" fontAlgn="base" hangingPunct="0">
              <a:spcBef>
                <a:spcPct val="0"/>
              </a:spcBef>
              <a:spcAft>
                <a:spcPct val="0"/>
              </a:spcAft>
              <a:defRPr sz="1200">
                <a:solidFill>
                  <a:schemeClr val="tx1"/>
                </a:solidFill>
                <a:latin typeface="Arial" panose="020B0604020202020204" pitchFamily="34" charset="0"/>
              </a:defRPr>
            </a:lvl8pPr>
            <a:lvl9pPr marL="3878263" indent="-227013" defTabSz="938213" eaLnBrk="0" fontAlgn="base" hangingPunct="0">
              <a:spcBef>
                <a:spcPct val="0"/>
              </a:spcBef>
              <a:spcAft>
                <a:spcPct val="0"/>
              </a:spcAft>
              <a:defRPr sz="1200">
                <a:solidFill>
                  <a:schemeClr val="tx1"/>
                </a:solidFill>
                <a:latin typeface="Arial" panose="020B0604020202020204" pitchFamily="34" charset="0"/>
              </a:defRPr>
            </a:lvl9pPr>
          </a:lstStyle>
          <a:p>
            <a:fld id="{C70C2631-1AC3-4571-9669-4A79E2447642}" type="slidenum">
              <a:rPr lang="en-US" smtClean="0"/>
              <a:pPr/>
              <a:t>14</a:t>
            </a:fld>
            <a:endParaRPr lang="en-US" smtClean="0"/>
          </a:p>
        </p:txBody>
      </p:sp>
    </p:spTree>
    <p:extLst>
      <p:ext uri="{BB962C8B-B14F-4D97-AF65-F5344CB8AC3E}">
        <p14:creationId xmlns:p14="http://schemas.microsoft.com/office/powerpoint/2010/main" val="375464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defTabSz="938213">
              <a:defRPr sz="1200">
                <a:solidFill>
                  <a:schemeClr val="tx1"/>
                </a:solidFill>
                <a:latin typeface="Arial" panose="020B0604020202020204" pitchFamily="34" charset="0"/>
              </a:defRPr>
            </a:lvl1pPr>
            <a:lvl2pPr marL="742950" indent="-285750" defTabSz="938213">
              <a:defRPr sz="1200">
                <a:solidFill>
                  <a:schemeClr val="tx1"/>
                </a:solidFill>
                <a:latin typeface="Arial" panose="020B0604020202020204" pitchFamily="34" charset="0"/>
              </a:defRPr>
            </a:lvl2pPr>
            <a:lvl3pPr marL="1143000" indent="-228600" defTabSz="938213">
              <a:defRPr sz="1200">
                <a:solidFill>
                  <a:schemeClr val="tx1"/>
                </a:solidFill>
                <a:latin typeface="Arial" panose="020B0604020202020204" pitchFamily="34" charset="0"/>
              </a:defRPr>
            </a:lvl3pPr>
            <a:lvl4pPr marL="1600200" indent="-228600" defTabSz="938213">
              <a:defRPr sz="1200">
                <a:solidFill>
                  <a:schemeClr val="tx1"/>
                </a:solidFill>
                <a:latin typeface="Arial" panose="020B0604020202020204" pitchFamily="34" charset="0"/>
              </a:defRPr>
            </a:lvl4pPr>
            <a:lvl5pPr marL="2057400" indent="-228600" defTabSz="938213">
              <a:defRPr sz="1200">
                <a:solidFill>
                  <a:schemeClr val="tx1"/>
                </a:solidFill>
                <a:latin typeface="Arial" panose="020B0604020202020204" pitchFamily="34" charset="0"/>
              </a:defRPr>
            </a:lvl5pPr>
            <a:lvl6pPr marL="2514600" indent="-228600" defTabSz="938213"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8213"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8213"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8213" eaLnBrk="0" fontAlgn="base" hangingPunct="0">
              <a:spcBef>
                <a:spcPct val="0"/>
              </a:spcBef>
              <a:spcAft>
                <a:spcPct val="0"/>
              </a:spcAft>
              <a:defRPr sz="1200">
                <a:solidFill>
                  <a:schemeClr val="tx1"/>
                </a:solidFill>
                <a:latin typeface="Arial" panose="020B0604020202020204" pitchFamily="34" charset="0"/>
              </a:defRPr>
            </a:lvl9pPr>
          </a:lstStyle>
          <a:p>
            <a:fld id="{AADE8AAA-B7C5-4979-BBA3-B80CCCAC2CC9}" type="slidenum">
              <a:rPr lang="en-US" smtClean="0"/>
              <a:pPr/>
              <a:t>19</a:t>
            </a:fld>
            <a:endParaRPr lang="en-US" smtClean="0"/>
          </a:p>
        </p:txBody>
      </p:sp>
    </p:spTree>
    <p:extLst>
      <p:ext uri="{BB962C8B-B14F-4D97-AF65-F5344CB8AC3E}">
        <p14:creationId xmlns:p14="http://schemas.microsoft.com/office/powerpoint/2010/main" val="93972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38213">
              <a:spcBef>
                <a:spcPct val="30000"/>
              </a:spcBef>
              <a:defRPr sz="1200">
                <a:solidFill>
                  <a:schemeClr val="tx1"/>
                </a:solidFill>
                <a:latin typeface="Arial" panose="020B0604020202020204" pitchFamily="34" charset="0"/>
              </a:defRPr>
            </a:lvl1pPr>
            <a:lvl2pPr marL="739775" indent="-284163" defTabSz="938213">
              <a:spcBef>
                <a:spcPct val="30000"/>
              </a:spcBef>
              <a:defRPr sz="1200">
                <a:solidFill>
                  <a:schemeClr val="tx1"/>
                </a:solidFill>
                <a:latin typeface="Arial" panose="020B0604020202020204" pitchFamily="34" charset="0"/>
              </a:defRPr>
            </a:lvl2pPr>
            <a:lvl3pPr marL="1138238" indent="-227013" defTabSz="938213">
              <a:spcBef>
                <a:spcPct val="30000"/>
              </a:spcBef>
              <a:defRPr sz="1200">
                <a:solidFill>
                  <a:schemeClr val="tx1"/>
                </a:solidFill>
                <a:latin typeface="Arial" panose="020B0604020202020204" pitchFamily="34" charset="0"/>
              </a:defRPr>
            </a:lvl3pPr>
            <a:lvl4pPr marL="1593850" indent="-227013" defTabSz="938213">
              <a:spcBef>
                <a:spcPct val="30000"/>
              </a:spcBef>
              <a:defRPr sz="1200">
                <a:solidFill>
                  <a:schemeClr val="tx1"/>
                </a:solidFill>
                <a:latin typeface="Arial" panose="020B0604020202020204" pitchFamily="34" charset="0"/>
              </a:defRPr>
            </a:lvl4pPr>
            <a:lvl5pPr marL="2049463" indent="-227013" defTabSz="938213">
              <a:spcBef>
                <a:spcPct val="30000"/>
              </a:spcBef>
              <a:defRPr sz="1200">
                <a:solidFill>
                  <a:schemeClr val="tx1"/>
                </a:solidFill>
                <a:latin typeface="Arial" panose="020B0604020202020204" pitchFamily="34" charset="0"/>
              </a:defRPr>
            </a:lvl5pPr>
            <a:lvl6pPr marL="2506663" indent="-227013" defTabSz="938213" eaLnBrk="0" fontAlgn="base" hangingPunct="0">
              <a:spcBef>
                <a:spcPct val="30000"/>
              </a:spcBef>
              <a:spcAft>
                <a:spcPct val="0"/>
              </a:spcAft>
              <a:defRPr sz="1200">
                <a:solidFill>
                  <a:schemeClr val="tx1"/>
                </a:solidFill>
                <a:latin typeface="Arial" panose="020B0604020202020204" pitchFamily="34" charset="0"/>
              </a:defRPr>
            </a:lvl6pPr>
            <a:lvl7pPr marL="2963863" indent="-227013" defTabSz="938213" eaLnBrk="0" fontAlgn="base" hangingPunct="0">
              <a:spcBef>
                <a:spcPct val="30000"/>
              </a:spcBef>
              <a:spcAft>
                <a:spcPct val="0"/>
              </a:spcAft>
              <a:defRPr sz="1200">
                <a:solidFill>
                  <a:schemeClr val="tx1"/>
                </a:solidFill>
                <a:latin typeface="Arial" panose="020B0604020202020204" pitchFamily="34" charset="0"/>
              </a:defRPr>
            </a:lvl7pPr>
            <a:lvl8pPr marL="3421063" indent="-227013" defTabSz="938213" eaLnBrk="0" fontAlgn="base" hangingPunct="0">
              <a:spcBef>
                <a:spcPct val="30000"/>
              </a:spcBef>
              <a:spcAft>
                <a:spcPct val="0"/>
              </a:spcAft>
              <a:defRPr sz="1200">
                <a:solidFill>
                  <a:schemeClr val="tx1"/>
                </a:solidFill>
                <a:latin typeface="Arial" panose="020B0604020202020204" pitchFamily="34" charset="0"/>
              </a:defRPr>
            </a:lvl8pPr>
            <a:lvl9pPr marL="3878263" indent="-227013" defTabSz="9382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8627D9-31A6-4B4D-B6F1-D6059466A033}" type="slidenum">
              <a:rPr lang="en-US" smtClean="0"/>
              <a:pPr>
                <a:spcBef>
                  <a:spcPct val="0"/>
                </a:spcBef>
              </a:pPr>
              <a:t>3</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dirty="0" smtClean="0">
                <a:latin typeface="Arial" panose="020B0604020202020204" pitchFamily="34" charset="0"/>
              </a:rPr>
              <a:t>Why do research</a:t>
            </a:r>
          </a:p>
        </p:txBody>
      </p:sp>
    </p:spTree>
    <p:extLst>
      <p:ext uri="{BB962C8B-B14F-4D97-AF65-F5344CB8AC3E}">
        <p14:creationId xmlns:p14="http://schemas.microsoft.com/office/powerpoint/2010/main" val="271052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4</a:t>
            </a:fld>
            <a:endParaRPr lang="en-US" dirty="0"/>
          </a:p>
        </p:txBody>
      </p:sp>
    </p:spTree>
    <p:extLst>
      <p:ext uri="{BB962C8B-B14F-4D97-AF65-F5344CB8AC3E}">
        <p14:creationId xmlns:p14="http://schemas.microsoft.com/office/powerpoint/2010/main" val="196483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Suggested</a:t>
            </a:r>
            <a:r>
              <a:rPr lang="en-US" baseline="0" dirty="0" smtClean="0"/>
              <a:t> Reading</a:t>
            </a:r>
          </a:p>
          <a:p>
            <a:r>
              <a:rPr lang="en-US" baseline="0" dirty="0" smtClean="0"/>
              <a:t>The FDA does a good job of explain and educating about their expectations of clinical research</a:t>
            </a:r>
          </a:p>
          <a:p>
            <a:r>
              <a:rPr lang="en-US" sz="1200" b="0" i="0" u="none" strike="noStrike" kern="1200" baseline="0" dirty="0" smtClean="0">
                <a:solidFill>
                  <a:schemeClr val="tx1"/>
                </a:solidFill>
                <a:latin typeface="+mn-lt"/>
                <a:ea typeface="+mn-ea"/>
                <a:cs typeface="+mn-cs"/>
              </a:rPr>
              <a:t>Shared responsibility for quality, but the quality systems approach emphasizes “management” (sponsor) responsibility </a:t>
            </a:r>
          </a:p>
          <a:p>
            <a:r>
              <a:rPr lang="en-US" sz="1200" b="0" i="0" u="none" strike="noStrike" kern="1200" baseline="0" dirty="0" smtClean="0">
                <a:solidFill>
                  <a:schemeClr val="tx1"/>
                </a:solidFill>
                <a:latin typeface="+mn-lt"/>
                <a:ea typeface="+mn-ea"/>
                <a:cs typeface="+mn-cs"/>
              </a:rPr>
              <a:t>FDA defines quality as</a:t>
            </a:r>
          </a:p>
          <a:p>
            <a:r>
              <a:rPr lang="en-US" sz="1200" b="0" i="0" u="none" strike="noStrike" kern="1200" baseline="0" dirty="0" smtClean="0">
                <a:solidFill>
                  <a:schemeClr val="tx1"/>
                </a:solidFill>
                <a:latin typeface="+mn-lt"/>
                <a:ea typeface="+mn-ea"/>
                <a:cs typeface="+mn-cs"/>
              </a:rPr>
              <a:t>“Quality” is characterized by the ability to</a:t>
            </a:r>
          </a:p>
          <a:p>
            <a:r>
              <a:rPr lang="en-US" sz="1200" b="0" i="0" u="none" strike="noStrike" kern="1200" baseline="0" dirty="0" smtClean="0">
                <a:solidFill>
                  <a:schemeClr val="tx1"/>
                </a:solidFill>
                <a:latin typeface="+mn-lt"/>
                <a:ea typeface="+mn-ea"/>
                <a:cs typeface="+mn-cs"/>
              </a:rPr>
              <a:t>Effectively and efficiently answer the intended question about the benefits and risks of a medical product (therapeutic or diagnostic) or procedure</a:t>
            </a:r>
          </a:p>
          <a:p>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while</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Ensuring protection of human subjects</a:t>
            </a:r>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5</a:t>
            </a:fld>
            <a:endParaRPr lang="en-US" dirty="0"/>
          </a:p>
        </p:txBody>
      </p:sp>
    </p:spTree>
    <p:extLst>
      <p:ext uri="{BB962C8B-B14F-4D97-AF65-F5344CB8AC3E}">
        <p14:creationId xmlns:p14="http://schemas.microsoft.com/office/powerpoint/2010/main" val="1773057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think of quality assurance in clinical trials what comes to mind? How do we fit  all the pieces of research together to achieve great results and patient safety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B7715C0-E34A-4E5B-816D-8BD94F1B783F}" type="slidenum">
              <a:rPr lang="en-US" smtClean="0"/>
              <a:t>6</a:t>
            </a:fld>
            <a:endParaRPr lang="en-US" dirty="0"/>
          </a:p>
        </p:txBody>
      </p:sp>
    </p:spTree>
    <p:extLst>
      <p:ext uri="{BB962C8B-B14F-4D97-AF65-F5344CB8AC3E}">
        <p14:creationId xmlns:p14="http://schemas.microsoft.com/office/powerpoint/2010/main" val="1406414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a:t>
            </a:r>
            <a:r>
              <a:rPr lang="en-US" b="1" baseline="0" dirty="0" smtClean="0"/>
              <a:t> is the purpose of Quality Research</a:t>
            </a:r>
            <a:endParaRPr lang="en-US" b="1" dirty="0" smtClean="0"/>
          </a:p>
          <a:p>
            <a:endParaRPr lang="en-US" b="1" dirty="0" smtClean="0"/>
          </a:p>
          <a:p>
            <a:pPr marL="0" indent="0">
              <a:buNone/>
            </a:pPr>
            <a:r>
              <a:rPr lang="en-US" b="0" dirty="0" smtClean="0"/>
              <a:t>1. Provide </a:t>
            </a:r>
            <a:r>
              <a:rPr lang="en-US" b="0" dirty="0" smtClean="0"/>
              <a:t>information to academia ,Industry</a:t>
            </a:r>
            <a:r>
              <a:rPr lang="en-US" b="0" baseline="0" dirty="0" smtClean="0"/>
              <a:t> and Regulators</a:t>
            </a:r>
          </a:p>
          <a:p>
            <a:r>
              <a:rPr lang="en-US" b="0" dirty="0" smtClean="0"/>
              <a:t>2. Provide regulators with sound</a:t>
            </a:r>
            <a:r>
              <a:rPr lang="en-US" b="0" baseline="0" dirty="0" smtClean="0"/>
              <a:t> information to</a:t>
            </a:r>
            <a:r>
              <a:rPr lang="en-US" b="0" dirty="0" smtClean="0"/>
              <a:t> make decision re: safety and efficacy of the disease, illness and prevention</a:t>
            </a:r>
          </a:p>
          <a:p>
            <a:r>
              <a:rPr lang="en-US" b="0" dirty="0" smtClean="0"/>
              <a:t>3. Move Science</a:t>
            </a:r>
            <a:r>
              <a:rPr lang="en-US" b="0" baseline="0" dirty="0" smtClean="0"/>
              <a:t> forward to improve the quality of health improve outcomes, decrease mortality, improve quality of life.</a:t>
            </a:r>
          </a:p>
          <a:p>
            <a:r>
              <a:rPr lang="en-US" b="0" baseline="0" dirty="0" smtClean="0"/>
              <a:t>4. To ensure investigators are following the protocol, following GCP and complying with regulatory requirements , entering correct and verifiable data </a:t>
            </a:r>
          </a:p>
          <a:p>
            <a:endParaRPr lang="en-US" baseline="0" dirty="0" smtClean="0"/>
          </a:p>
          <a:p>
            <a:r>
              <a:rPr lang="en-US" b="1" baseline="0" dirty="0" smtClean="0"/>
              <a:t>What is the sponsors Role?</a:t>
            </a:r>
          </a:p>
          <a:p>
            <a:r>
              <a:rPr lang="en-US" b="0" baseline="0" dirty="0" smtClean="0"/>
              <a:t>1. Sponsors of a clinical trial </a:t>
            </a:r>
            <a:r>
              <a:rPr lang="en-US" b="0" i="1" baseline="0" dirty="0" smtClean="0"/>
              <a:t>monitor the progress </a:t>
            </a:r>
            <a:r>
              <a:rPr lang="en-US" b="0" baseline="0" dirty="0" smtClean="0"/>
              <a:t>of the clinical trials.</a:t>
            </a:r>
          </a:p>
          <a:p>
            <a:r>
              <a:rPr lang="en-US" b="0" baseline="0" dirty="0" smtClean="0"/>
              <a:t>2. Monitors ensure that the </a:t>
            </a:r>
            <a:r>
              <a:rPr lang="en-US" b="0" i="1" baseline="0" dirty="0" smtClean="0"/>
              <a:t>data is accurate </a:t>
            </a:r>
            <a:r>
              <a:rPr lang="en-US" b="0" baseline="0" dirty="0" smtClean="0"/>
              <a:t>and carried </a:t>
            </a:r>
            <a:r>
              <a:rPr lang="en-US" b="0" i="1" baseline="0" dirty="0" smtClean="0"/>
              <a:t>out according to the protocol </a:t>
            </a:r>
            <a:r>
              <a:rPr lang="en-US" b="0" baseline="0" dirty="0" smtClean="0"/>
              <a:t>for patient protection.</a:t>
            </a:r>
          </a:p>
          <a:p>
            <a:r>
              <a:rPr lang="en-US" b="0" baseline="0" dirty="0" smtClean="0"/>
              <a:t>3. When significant  </a:t>
            </a:r>
            <a:r>
              <a:rPr lang="en-US" b="0" i="1" baseline="0" dirty="0" smtClean="0"/>
              <a:t>findings are identified as a result of monitoring it can be escalated </a:t>
            </a:r>
            <a:r>
              <a:rPr lang="en-US" b="0" baseline="0" dirty="0" smtClean="0"/>
              <a:t>for review by the sponsors to the  clinical team and quality Assurance department</a:t>
            </a:r>
            <a:r>
              <a:rPr lang="en-US" baseline="0" dirty="0" smtClean="0"/>
              <a:t>.</a:t>
            </a:r>
          </a:p>
          <a:p>
            <a:r>
              <a:rPr lang="en-US" baseline="0" dirty="0" smtClean="0"/>
              <a:t>4. </a:t>
            </a:r>
            <a:r>
              <a:rPr lang="en-US" i="1" baseline="0" dirty="0" smtClean="0"/>
              <a:t>Risk assessments </a:t>
            </a:r>
            <a:r>
              <a:rPr lang="en-US" baseline="0" dirty="0" smtClean="0"/>
              <a:t>are done and </a:t>
            </a:r>
            <a:r>
              <a:rPr lang="en-US" i="1" baseline="0" dirty="0" smtClean="0"/>
              <a:t>evaluations a</a:t>
            </a:r>
            <a:r>
              <a:rPr lang="en-US" baseline="0" dirty="0" smtClean="0"/>
              <a:t>re conducted</a:t>
            </a:r>
            <a:endParaRPr lang="en-US" dirty="0" smtClean="0"/>
          </a:p>
          <a:p>
            <a:r>
              <a:rPr lang="en-US" dirty="0" smtClean="0"/>
              <a:t>5. </a:t>
            </a:r>
            <a:r>
              <a:rPr lang="en-US" i="1" dirty="0" smtClean="0"/>
              <a:t>Decisions</a:t>
            </a:r>
            <a:r>
              <a:rPr lang="en-US" i="1" baseline="0" dirty="0" smtClean="0"/>
              <a:t> are made regarding what actions </a:t>
            </a:r>
            <a:r>
              <a:rPr lang="en-US" baseline="0" dirty="0" smtClean="0"/>
              <a:t>should be taken:  notifying regulatory authorities and/or ethics committees.</a:t>
            </a:r>
          </a:p>
          <a:p>
            <a:r>
              <a:rPr lang="en-US" baseline="0" dirty="0" smtClean="0"/>
              <a:t>6.At all times safety and rights of the patient are the priority.</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7</a:t>
            </a:fld>
            <a:endParaRPr lang="en-US" dirty="0"/>
          </a:p>
        </p:txBody>
      </p:sp>
    </p:spTree>
    <p:extLst>
      <p:ext uri="{BB962C8B-B14F-4D97-AF65-F5344CB8AC3E}">
        <p14:creationId xmlns:p14="http://schemas.microsoft.com/office/powerpoint/2010/main" val="12335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a:t>
            </a:r>
            <a:r>
              <a:rPr lang="en-US" baseline="0" dirty="0" smtClean="0"/>
              <a:t> road blocks to quality in the areas that you work </a:t>
            </a:r>
            <a:r>
              <a:rPr lang="en-US" baseline="0" dirty="0" err="1" smtClean="0"/>
              <a:t>in?Take</a:t>
            </a:r>
            <a:r>
              <a:rPr lang="en-US" baseline="0" dirty="0" smtClean="0"/>
              <a:t> a minute to think about trials you are currently coordinating? </a:t>
            </a:r>
          </a:p>
          <a:p>
            <a:endParaRPr lang="en-US" dirty="0" smtClean="0"/>
          </a:p>
          <a:p>
            <a:r>
              <a:rPr lang="en-US" dirty="0" smtClean="0"/>
              <a:t>How do you have Difficult or complex protocols? If so how do</a:t>
            </a:r>
            <a:r>
              <a:rPr lang="en-US" baseline="0" dirty="0" smtClean="0"/>
              <a:t> you manage them for them?</a:t>
            </a:r>
          </a:p>
          <a:p>
            <a:endParaRPr lang="en-US" dirty="0" smtClean="0"/>
          </a:p>
          <a:p>
            <a:r>
              <a:rPr lang="en-US" dirty="0" smtClean="0"/>
              <a:t>Do</a:t>
            </a:r>
            <a:r>
              <a:rPr lang="en-US" baseline="0" dirty="0" smtClean="0"/>
              <a:t> you feel adequately supported with education at your site to conduct your the trial?</a:t>
            </a:r>
          </a:p>
          <a:p>
            <a:endParaRPr lang="en-US" baseline="0" dirty="0" smtClean="0"/>
          </a:p>
          <a:p>
            <a:r>
              <a:rPr lang="en-US" baseline="0" dirty="0" smtClean="0"/>
              <a:t>Do you feel you able to accurately  capture and identify AE SAE’s</a:t>
            </a:r>
          </a:p>
          <a:p>
            <a:endParaRPr lang="en-US" baseline="0" dirty="0" smtClean="0"/>
          </a:p>
          <a:p>
            <a:r>
              <a:rPr lang="en-US" baseline="0" dirty="0" smtClean="0"/>
              <a:t>Do you feel comfortable regarding FDA regulation and IRB Reporting?</a:t>
            </a:r>
          </a:p>
          <a:p>
            <a:r>
              <a:rPr lang="en-US" dirty="0" smtClean="0"/>
              <a:t>Adequate staff to</a:t>
            </a:r>
            <a:r>
              <a:rPr lang="en-US" baseline="0" dirty="0" smtClean="0"/>
              <a:t> conduct the trial</a:t>
            </a:r>
            <a:r>
              <a:rPr lang="en-US" dirty="0" smtClean="0"/>
              <a:t>?</a:t>
            </a:r>
          </a:p>
          <a:p>
            <a:r>
              <a:rPr lang="en-US" dirty="0" smtClean="0"/>
              <a:t>Do you have adequate PI over site</a:t>
            </a:r>
            <a:r>
              <a:rPr lang="en-US" baseline="0" dirty="0" smtClean="0"/>
              <a:t> in your trials</a:t>
            </a:r>
            <a:endParaRPr lang="en-US" dirty="0" smtClean="0"/>
          </a:p>
          <a:p>
            <a:r>
              <a:rPr lang="en-US" dirty="0" smtClean="0"/>
              <a:t>Informed consent not enough time? </a:t>
            </a:r>
          </a:p>
          <a:p>
            <a:r>
              <a:rPr lang="en-US" dirty="0" smtClean="0"/>
              <a:t>Comprehension of participants.</a:t>
            </a:r>
          </a:p>
          <a:p>
            <a:r>
              <a:rPr lang="en-US" dirty="0" smtClean="0"/>
              <a:t>Do</a:t>
            </a:r>
            <a:r>
              <a:rPr lang="en-US" baseline="0" dirty="0" smtClean="0"/>
              <a:t> you have good communication with your trial </a:t>
            </a:r>
            <a:r>
              <a:rPr lang="en-US" dirty="0" smtClean="0"/>
              <a:t>Sponsor?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B7715C0-E34A-4E5B-816D-8BD94F1B783F}" type="slidenum">
              <a:rPr lang="en-US" smtClean="0"/>
              <a:t>8</a:t>
            </a:fld>
            <a:endParaRPr lang="en-US" dirty="0"/>
          </a:p>
        </p:txBody>
      </p:sp>
    </p:spTree>
    <p:extLst>
      <p:ext uri="{BB962C8B-B14F-4D97-AF65-F5344CB8AC3E}">
        <p14:creationId xmlns:p14="http://schemas.microsoft.com/office/powerpoint/2010/main" val="2345773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9</a:t>
            </a:fld>
            <a:endParaRPr lang="en-US" dirty="0"/>
          </a:p>
        </p:txBody>
      </p:sp>
    </p:spTree>
    <p:extLst>
      <p:ext uri="{BB962C8B-B14F-4D97-AF65-F5344CB8AC3E}">
        <p14:creationId xmlns:p14="http://schemas.microsoft.com/office/powerpoint/2010/main" val="27233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Putting plans</a:t>
            </a:r>
            <a:r>
              <a:rPr lang="en-US" baseline="0" dirty="0" smtClean="0"/>
              <a:t> for managing logistics in place well before the first patient is key.</a:t>
            </a:r>
          </a:p>
          <a:p>
            <a:r>
              <a:rPr lang="en-US" dirty="0" smtClean="0"/>
              <a:t>SOP</a:t>
            </a:r>
            <a:r>
              <a:rPr lang="en-US" baseline="0" dirty="0" smtClean="0"/>
              <a:t>’s know what they are where they are: How to consent, when to report what and to who. Create new ones when you see a process that could be improved or are no longer working for you.</a:t>
            </a:r>
          </a:p>
          <a:p>
            <a:r>
              <a:rPr lang="en-US" baseline="0" dirty="0" smtClean="0"/>
              <a:t>When is the best time to review a protocol?  Site selection and pre assessment?</a:t>
            </a:r>
          </a:p>
          <a:p>
            <a:r>
              <a:rPr lang="en-US" baseline="0" dirty="0" smtClean="0"/>
              <a:t>Informed consent: Are you transparent with the consent risk?</a:t>
            </a:r>
          </a:p>
          <a:p>
            <a:r>
              <a:rPr lang="en-US" baseline="0" dirty="0" smtClean="0"/>
              <a:t>Training : investigator meetings. Communication with sponsor.</a:t>
            </a:r>
          </a:p>
          <a:p>
            <a:r>
              <a:rPr lang="en-US" baseline="0" dirty="0" smtClean="0"/>
              <a:t>Adequate Recording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7715C0-E34A-4E5B-816D-8BD94F1B783F}" type="slidenum">
              <a:rPr lang="en-US" smtClean="0"/>
              <a:t>10</a:t>
            </a:fld>
            <a:endParaRPr lang="en-US" dirty="0"/>
          </a:p>
        </p:txBody>
      </p:sp>
    </p:spTree>
    <p:extLst>
      <p:ext uri="{BB962C8B-B14F-4D97-AF65-F5344CB8AC3E}">
        <p14:creationId xmlns:p14="http://schemas.microsoft.com/office/powerpoint/2010/main" val="326683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45147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11162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4087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26288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401718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153621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497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045399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269587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265340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80C16-A9AE-4504-ABF6-1009A936855E}" type="datetimeFigureOut">
              <a:rPr lang="en-US" smtClean="0"/>
              <a:t>3/24/2015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896D8-BB03-4A6D-A2C2-D1417E67AF3E}" type="slidenum">
              <a:rPr lang="en-US" smtClean="0"/>
              <a:t>‹#›</a:t>
            </a:fld>
            <a:endParaRPr lang="en-US" dirty="0"/>
          </a:p>
        </p:txBody>
      </p:sp>
    </p:spTree>
    <p:extLst>
      <p:ext uri="{BB962C8B-B14F-4D97-AF65-F5344CB8AC3E}">
        <p14:creationId xmlns:p14="http://schemas.microsoft.com/office/powerpoint/2010/main" val="315001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80C16-A9AE-4504-ABF6-1009A936855E}" type="datetimeFigureOut">
              <a:rPr lang="en-US" smtClean="0"/>
              <a:t>3/24/2015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896D8-BB03-4A6D-A2C2-D1417E67AF3E}" type="slidenum">
              <a:rPr lang="en-US" smtClean="0"/>
              <a:t>‹#›</a:t>
            </a:fld>
            <a:endParaRPr lang="en-US" dirty="0"/>
          </a:p>
        </p:txBody>
      </p:sp>
    </p:spTree>
    <p:extLst>
      <p:ext uri="{BB962C8B-B14F-4D97-AF65-F5344CB8AC3E}">
        <p14:creationId xmlns:p14="http://schemas.microsoft.com/office/powerpoint/2010/main" val="166069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latin typeface="Algerian" panose="04020705040A02060702" pitchFamily="82" charset="0"/>
              </a:rPr>
              <a:t>Building Quality Assurance into Clinical Trials</a:t>
            </a:r>
            <a:endParaRPr lang="en-US" dirty="0">
              <a:latin typeface="Algerian" panose="04020705040A02060702" pitchFamily="82" charset="0"/>
            </a:endParaRPr>
          </a:p>
        </p:txBody>
      </p:sp>
      <p:pic>
        <p:nvPicPr>
          <p:cNvPr id="6" name="Picture 2" descr="C:\Users\f13246\Pictures\Epi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49851"/>
            <a:ext cx="8229600" cy="260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554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r>
              <a:rPr lang="en-US" sz="4000" b="1" dirty="0" smtClean="0"/>
              <a:t>Clinical Research Quality Is Designed to be Embedded throughout the trial</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r>
              <a:rPr lang="en-US" dirty="0" smtClean="0"/>
              <a:t>Standard Operating Procedures</a:t>
            </a:r>
          </a:p>
          <a:p>
            <a:r>
              <a:rPr lang="en-US" dirty="0" smtClean="0"/>
              <a:t>Know the Protocol </a:t>
            </a:r>
          </a:p>
          <a:p>
            <a:r>
              <a:rPr lang="en-US" dirty="0" smtClean="0"/>
              <a:t>Regulatory agency and ethics committee approval </a:t>
            </a:r>
          </a:p>
          <a:p>
            <a:r>
              <a:rPr lang="en-US" dirty="0" smtClean="0"/>
              <a:t>Informed Consent</a:t>
            </a:r>
          </a:p>
          <a:p>
            <a:r>
              <a:rPr lang="en-US" dirty="0" smtClean="0"/>
              <a:t>Training/Education</a:t>
            </a:r>
          </a:p>
          <a:p>
            <a:r>
              <a:rPr lang="en-US" dirty="0" smtClean="0"/>
              <a:t>Adequate monitoring and audits</a:t>
            </a:r>
          </a:p>
          <a:p>
            <a:endParaRPr lang="en-US" dirty="0"/>
          </a:p>
        </p:txBody>
      </p:sp>
    </p:spTree>
    <p:extLst>
      <p:ext uri="{BB962C8B-B14F-4D97-AF65-F5344CB8AC3E}">
        <p14:creationId xmlns:p14="http://schemas.microsoft.com/office/powerpoint/2010/main" val="384433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8575"/>
            <a:ext cx="5486400" cy="914400"/>
          </a:xfrm>
        </p:spPr>
        <p:txBody>
          <a:bodyPr/>
          <a:lstStyle/>
          <a:p>
            <a:pPr>
              <a:defRPr/>
            </a:pPr>
            <a:r>
              <a:rPr lang="en-US" sz="2800" b="1" dirty="0" smtClean="0">
                <a:latin typeface="+mn-lt"/>
              </a:rPr>
              <a:t>Purpose of Quality Control SOP</a:t>
            </a:r>
            <a:endParaRPr lang="en-US" sz="2800" b="1" dirty="0">
              <a:latin typeface="+mn-lt"/>
            </a:endParaRPr>
          </a:p>
        </p:txBody>
      </p:sp>
      <p:sp>
        <p:nvSpPr>
          <p:cNvPr id="3" name="TextBox 2"/>
          <p:cNvSpPr txBox="1"/>
          <p:nvPr/>
        </p:nvSpPr>
        <p:spPr>
          <a:xfrm>
            <a:off x="685800" y="685800"/>
            <a:ext cx="8305800" cy="5386388"/>
          </a:xfrm>
          <a:prstGeom prst="rect">
            <a:avLst/>
          </a:prstGeom>
          <a:noFill/>
        </p:spPr>
        <p:txBody>
          <a:bodyPr>
            <a:spAutoFit/>
          </a:bodyPr>
          <a:lstStyle/>
          <a:p>
            <a:pPr marL="228600" indent="-228600">
              <a:buFont typeface="+mj-lt"/>
              <a:buAutoNum type="arabicPeriod"/>
              <a:defRPr/>
            </a:pPr>
            <a:r>
              <a:rPr lang="en-US" sz="2400" dirty="0">
                <a:latin typeface="+mn-lt"/>
              </a:rPr>
              <a:t> </a:t>
            </a:r>
            <a:r>
              <a:rPr lang="en-US" sz="2000" dirty="0">
                <a:latin typeface="+mn-lt"/>
              </a:rPr>
              <a:t>Ensure compliance with SOPs, FDA, sponsor’s protocol and local regulatory bodies</a:t>
            </a:r>
          </a:p>
          <a:p>
            <a:pPr marL="228600" indent="-228600">
              <a:buFont typeface="+mj-lt"/>
              <a:buAutoNum type="arabicPeriod"/>
              <a:defRPr/>
            </a:pPr>
            <a:endParaRPr lang="en-US" sz="2000" dirty="0">
              <a:latin typeface="+mn-lt"/>
            </a:endParaRPr>
          </a:p>
          <a:p>
            <a:pPr marL="228600" indent="-228600">
              <a:buFontTx/>
              <a:buAutoNum type="arabicPeriod" startAt="2"/>
              <a:defRPr/>
            </a:pPr>
            <a:r>
              <a:rPr lang="en-US" sz="2000" dirty="0">
                <a:latin typeface="+mn-lt"/>
              </a:rPr>
              <a:t> Staff training of GCP, SOPs and federal/local regulatory requirements</a:t>
            </a:r>
          </a:p>
          <a:p>
            <a:pPr marL="228600" indent="-228600">
              <a:buFontTx/>
              <a:buAutoNum type="arabicPeriod" startAt="2"/>
              <a:defRPr/>
            </a:pPr>
            <a:endParaRPr lang="en-US" sz="2000" dirty="0">
              <a:latin typeface="+mn-lt"/>
            </a:endParaRPr>
          </a:p>
          <a:p>
            <a:pPr marL="228600" indent="-228600">
              <a:buFontTx/>
              <a:buAutoNum type="arabicPeriod" startAt="2"/>
              <a:defRPr/>
            </a:pPr>
            <a:r>
              <a:rPr lang="en-US" sz="2000" dirty="0">
                <a:latin typeface="+mn-lt"/>
              </a:rPr>
              <a:t> Use Quality Improvement (QI) Program within the USF Division of Research Integrity and Compliance Office </a:t>
            </a:r>
          </a:p>
          <a:p>
            <a:pPr marL="228600" indent="-228600">
              <a:buFontTx/>
              <a:buAutoNum type="arabicPeriod" startAt="2"/>
              <a:defRPr/>
            </a:pPr>
            <a:endParaRPr lang="en-US" sz="2000" dirty="0">
              <a:latin typeface="+mn-lt"/>
            </a:endParaRPr>
          </a:p>
          <a:p>
            <a:pPr marL="228600" indent="-228600">
              <a:buFontTx/>
              <a:buAutoNum type="arabicPeriod" startAt="2"/>
              <a:defRPr/>
            </a:pPr>
            <a:r>
              <a:rPr lang="en-US" sz="2000" dirty="0">
                <a:latin typeface="+mn-lt"/>
              </a:rPr>
              <a:t> Utilize standardized forms and checklists to ensure complete and accurate documentation</a:t>
            </a:r>
          </a:p>
          <a:p>
            <a:pPr marL="228600" indent="-228600">
              <a:buFontTx/>
              <a:buAutoNum type="arabicPeriod" startAt="2"/>
              <a:defRPr/>
            </a:pPr>
            <a:endParaRPr lang="en-US" sz="2000" dirty="0">
              <a:latin typeface="+mn-lt"/>
            </a:endParaRPr>
          </a:p>
          <a:p>
            <a:pPr marL="228600" indent="-228600">
              <a:buFontTx/>
              <a:buAutoNum type="arabicPeriod" startAt="2"/>
              <a:defRPr/>
            </a:pPr>
            <a:r>
              <a:rPr lang="en-US" sz="2000" dirty="0">
                <a:latin typeface="+mn-lt"/>
              </a:rPr>
              <a:t> Conduct periodic internal QAs/ reviews to ensure compliance </a:t>
            </a:r>
          </a:p>
          <a:p>
            <a:pPr marL="228600" indent="-228600">
              <a:buFontTx/>
              <a:buAutoNum type="arabicPeriod" startAt="2"/>
              <a:defRPr/>
            </a:pPr>
            <a:endParaRPr lang="en-US" sz="2000" dirty="0">
              <a:latin typeface="+mn-lt"/>
            </a:endParaRPr>
          </a:p>
          <a:p>
            <a:pPr marL="228600" indent="-228600">
              <a:buFontTx/>
              <a:buAutoNum type="arabicPeriod" startAt="2"/>
              <a:defRPr/>
            </a:pPr>
            <a:r>
              <a:rPr lang="en-US" sz="2000" dirty="0">
                <a:latin typeface="+mn-lt"/>
              </a:rPr>
              <a:t> Deficiencies found through internal QA or sponsor monitoring visits should be corrected</a:t>
            </a:r>
          </a:p>
          <a:p>
            <a:pPr marL="228600" indent="-228600">
              <a:buFontTx/>
              <a:buAutoNum type="arabicPeriod" startAt="2"/>
              <a:defRPr/>
            </a:pPr>
            <a:endParaRPr lang="en-US" sz="2000" dirty="0">
              <a:latin typeface="+mn-lt"/>
            </a:endParaRPr>
          </a:p>
          <a:p>
            <a:pPr marL="228600" indent="-228600">
              <a:buFontTx/>
              <a:buAutoNum type="arabicPeriod" startAt="2"/>
              <a:defRPr/>
            </a:pPr>
            <a:r>
              <a:rPr lang="en-US" sz="2000" dirty="0">
                <a:latin typeface="+mn-lt"/>
              </a:rPr>
              <a:t> Documentation for each study should be reviewed periodically</a:t>
            </a:r>
          </a:p>
        </p:txBody>
      </p:sp>
    </p:spTree>
    <p:extLst>
      <p:ext uri="{BB962C8B-B14F-4D97-AF65-F5344CB8AC3E}">
        <p14:creationId xmlns:p14="http://schemas.microsoft.com/office/powerpoint/2010/main" val="3224207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b="1" dirty="0" smtClean="0"/>
              <a:t>Scenario</a:t>
            </a:r>
            <a:br>
              <a:rPr lang="en-US" b="1" dirty="0" smtClean="0"/>
            </a:br>
            <a:r>
              <a:rPr lang="en-US" b="1" dirty="0" smtClean="0"/>
              <a:t>Corrective Action Plan Required !</a:t>
            </a:r>
            <a:endParaRPr lang="en-US" b="1"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4132384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Define CAPA</a:t>
            </a:r>
            <a:endParaRPr lang="en-US" b="1" dirty="0"/>
          </a:p>
        </p:txBody>
      </p:sp>
      <p:sp>
        <p:nvSpPr>
          <p:cNvPr id="3" name="Content Placeholder 2"/>
          <p:cNvSpPr>
            <a:spLocks noGrp="1"/>
          </p:cNvSpPr>
          <p:nvPr>
            <p:ph idx="1"/>
          </p:nvPr>
        </p:nvSpPr>
        <p:spPr/>
        <p:txBody>
          <a:bodyPr/>
          <a:lstStyle/>
          <a:p>
            <a:pPr marL="0" indent="0">
              <a:buNone/>
            </a:pPr>
            <a:r>
              <a:rPr lang="en-US" dirty="0" smtClean="0"/>
              <a:t>Correction Action is any action taken to eliminate the cause of an</a:t>
            </a:r>
            <a:r>
              <a:rPr lang="en-US" b="1" dirty="0" smtClean="0">
                <a:solidFill>
                  <a:schemeClr val="accent2"/>
                </a:solidFill>
              </a:rPr>
              <a:t> existing </a:t>
            </a:r>
            <a:r>
              <a:rPr lang="en-US" dirty="0" smtClean="0"/>
              <a:t>non</a:t>
            </a:r>
            <a:r>
              <a:rPr lang="en-US" baseline="0" dirty="0" smtClean="0"/>
              <a:t> conformity, defect or undesirable situation in order to prevent reoccurrence.</a:t>
            </a:r>
          </a:p>
          <a:p>
            <a:pPr marL="0" indent="0">
              <a:buNone/>
            </a:pPr>
            <a:endParaRPr lang="en-US" dirty="0"/>
          </a:p>
          <a:p>
            <a:pPr marL="0" indent="0">
              <a:buNone/>
            </a:pPr>
            <a:r>
              <a:rPr lang="en-US" baseline="0" dirty="0" smtClean="0"/>
              <a:t>Preventative Action taken to eliminate the cause of an </a:t>
            </a:r>
            <a:r>
              <a:rPr lang="en-US" b="1" baseline="0" dirty="0" smtClean="0">
                <a:solidFill>
                  <a:schemeClr val="tx2"/>
                </a:solidFill>
              </a:rPr>
              <a:t>potential</a:t>
            </a:r>
            <a:r>
              <a:rPr lang="en-US" b="1" baseline="0" dirty="0" smtClean="0"/>
              <a:t> </a:t>
            </a:r>
            <a:r>
              <a:rPr lang="en-US" baseline="0" dirty="0" smtClean="0"/>
              <a:t>nonconformity</a:t>
            </a:r>
          </a:p>
          <a:p>
            <a:pPr marL="0" indent="0">
              <a:buNone/>
            </a:pPr>
            <a:endParaRPr lang="en-US" dirty="0" smtClean="0"/>
          </a:p>
        </p:txBody>
      </p:sp>
    </p:spTree>
    <p:extLst>
      <p:ext uri="{BB962C8B-B14F-4D97-AF65-F5344CB8AC3E}">
        <p14:creationId xmlns:p14="http://schemas.microsoft.com/office/powerpoint/2010/main" val="3379480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914400"/>
          <a:ext cx="8458200" cy="5206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7" name="TextBox 4"/>
          <p:cNvSpPr txBox="1">
            <a:spLocks noChangeArrowheads="1"/>
          </p:cNvSpPr>
          <p:nvPr/>
        </p:nvSpPr>
        <p:spPr bwMode="auto">
          <a:xfrm>
            <a:off x="1676400" y="152400"/>
            <a:ext cx="5973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sz="3200" b="1">
                <a:solidFill>
                  <a:srgbClr val="006600"/>
                </a:solidFill>
                <a:latin typeface="Calibri" panose="020F0502020204030204" pitchFamily="34" charset="0"/>
              </a:rPr>
              <a:t>Corrective and Preventive Actions</a:t>
            </a:r>
          </a:p>
        </p:txBody>
      </p:sp>
    </p:spTree>
    <p:extLst>
      <p:ext uri="{BB962C8B-B14F-4D97-AF65-F5344CB8AC3E}">
        <p14:creationId xmlns:p14="http://schemas.microsoft.com/office/powerpoint/2010/main" val="2342504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886700" cy="1325563"/>
          </a:xfrm>
        </p:spPr>
        <p:txBody>
          <a:bodyPr/>
          <a:lstStyle/>
          <a:p>
            <a:pPr>
              <a:defRPr/>
            </a:pPr>
            <a:r>
              <a:rPr lang="en-US" sz="3200" b="1" dirty="0" smtClean="0">
                <a:latin typeface="+mn-lt"/>
              </a:rPr>
              <a:t>Corrective and </a:t>
            </a:r>
            <a:r>
              <a:rPr lang="en-US" sz="3200" b="1" dirty="0">
                <a:latin typeface="+mn-lt"/>
              </a:rPr>
              <a:t>P</a:t>
            </a:r>
            <a:r>
              <a:rPr lang="en-US" sz="3200" b="1" dirty="0" smtClean="0">
                <a:latin typeface="+mn-lt"/>
              </a:rPr>
              <a:t>reventive </a:t>
            </a:r>
            <a:r>
              <a:rPr lang="en-US" sz="3200" b="1" dirty="0">
                <a:latin typeface="+mn-lt"/>
              </a:rPr>
              <a:t>A</a:t>
            </a:r>
            <a:r>
              <a:rPr lang="en-US" sz="3200" b="1" dirty="0" smtClean="0">
                <a:latin typeface="+mn-lt"/>
              </a:rPr>
              <a:t>ction </a:t>
            </a:r>
            <a:endParaRPr lang="en-US" sz="3200" b="1" dirty="0">
              <a:latin typeface="+mn-lt"/>
            </a:endParaRPr>
          </a:p>
        </p:txBody>
      </p:sp>
      <p:sp>
        <p:nvSpPr>
          <p:cNvPr id="4" name="Rectangle 3"/>
          <p:cNvSpPr/>
          <p:nvPr/>
        </p:nvSpPr>
        <p:spPr>
          <a:xfrm>
            <a:off x="381000" y="1143000"/>
            <a:ext cx="8134350" cy="5262563"/>
          </a:xfrm>
          <a:prstGeom prst="rect">
            <a:avLst/>
          </a:prstGeom>
        </p:spPr>
        <p:txBody>
          <a:bodyPr>
            <a:spAutoFit/>
          </a:bodyPr>
          <a:lstStyle/>
          <a:p>
            <a:pPr marL="457200" indent="-457200">
              <a:buFontTx/>
              <a:buChar char="-"/>
              <a:defRPr/>
            </a:pPr>
            <a:r>
              <a:rPr lang="en-US" sz="2800" dirty="0">
                <a:latin typeface="+mn-lt"/>
              </a:rPr>
              <a:t>Potential problems should be identified and steps taken to avoid them</a:t>
            </a:r>
          </a:p>
          <a:p>
            <a:pPr marL="457200" indent="-457200">
              <a:buFontTx/>
              <a:buChar char="-"/>
              <a:defRPr/>
            </a:pPr>
            <a:endParaRPr lang="en-US" sz="2800" dirty="0">
              <a:latin typeface="+mn-lt"/>
            </a:endParaRPr>
          </a:p>
          <a:p>
            <a:pPr marL="457200" indent="-457200">
              <a:buFontTx/>
              <a:buChar char="-"/>
              <a:defRPr/>
            </a:pPr>
            <a:r>
              <a:rPr lang="en-US" sz="2800" dirty="0">
                <a:latin typeface="+mn-lt"/>
              </a:rPr>
              <a:t>Discovery of a problem should trigger an immediate corrective action</a:t>
            </a:r>
          </a:p>
          <a:p>
            <a:pPr marL="457200" indent="-457200">
              <a:buFontTx/>
              <a:buChar char="-"/>
              <a:defRPr/>
            </a:pPr>
            <a:endParaRPr lang="en-US" sz="2800" dirty="0">
              <a:latin typeface="+mn-lt"/>
            </a:endParaRPr>
          </a:p>
          <a:p>
            <a:pPr marL="457200" indent="-457200">
              <a:buFontTx/>
              <a:buChar char="-"/>
              <a:defRPr/>
            </a:pPr>
            <a:r>
              <a:rPr lang="en-US" sz="2800" dirty="0">
                <a:latin typeface="+mn-lt"/>
              </a:rPr>
              <a:t> Development of a plan to prevent recurrences. A reevaluation of the system should be performed to ascertain how the problem occurred-Root cause</a:t>
            </a:r>
          </a:p>
          <a:p>
            <a:pPr marL="457200" indent="-457200">
              <a:buFontTx/>
              <a:buChar char="-"/>
              <a:defRPr/>
            </a:pPr>
            <a:endParaRPr lang="en-US" sz="2800" dirty="0">
              <a:latin typeface="+mn-lt"/>
            </a:endParaRPr>
          </a:p>
          <a:p>
            <a:pPr marL="457200" indent="-457200">
              <a:buFontTx/>
              <a:buChar char="-"/>
              <a:defRPr/>
            </a:pPr>
            <a:r>
              <a:rPr lang="en-US" sz="2800" dirty="0">
                <a:latin typeface="+mn-lt"/>
              </a:rPr>
              <a:t>Documentation to avoid any questions from an auditor</a:t>
            </a:r>
          </a:p>
        </p:txBody>
      </p:sp>
    </p:spTree>
    <p:extLst>
      <p:ext uri="{BB962C8B-B14F-4D97-AF65-F5344CB8AC3E}">
        <p14:creationId xmlns:p14="http://schemas.microsoft.com/office/powerpoint/2010/main" val="2751868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latin typeface="Bernard MT Condensed" panose="02050806060905020404" pitchFamily="18" charset="0"/>
              </a:rPr>
              <a:t>One Small Change Can Lead to Another</a:t>
            </a:r>
            <a:endParaRPr lang="en-US" b="1" dirty="0">
              <a:solidFill>
                <a:schemeClr val="accent1"/>
              </a:solidFill>
              <a:latin typeface="Bernard MT Condensed" panose="020508060609050204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1"/>
            <a:ext cx="8153400" cy="4343400"/>
          </a:xfrm>
        </p:spPr>
      </p:pic>
    </p:spTree>
    <p:extLst>
      <p:ext uri="{BB962C8B-B14F-4D97-AF65-F5344CB8AC3E}">
        <p14:creationId xmlns:p14="http://schemas.microsoft.com/office/powerpoint/2010/main" val="2476521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
            </a:r>
            <a:br>
              <a:rPr lang="en-US" sz="4800" b="1" dirty="0" smtClean="0"/>
            </a:br>
            <a:r>
              <a:rPr lang="en-US" sz="4800" b="1" dirty="0" smtClean="0">
                <a:solidFill>
                  <a:schemeClr val="accent1"/>
                </a:solidFill>
              </a:rPr>
              <a:t>Beyond Compliance to Competency</a:t>
            </a:r>
            <a:r>
              <a:rPr lang="en-US" sz="4800" b="1" dirty="0" smtClean="0"/>
              <a:t/>
            </a:r>
            <a:br>
              <a:rPr lang="en-US" sz="4800" b="1" dirty="0" smtClean="0"/>
            </a:br>
            <a:endParaRPr lang="en-US" sz="4800" b="1" dirty="0"/>
          </a:p>
        </p:txBody>
      </p:sp>
      <p:sp>
        <p:nvSpPr>
          <p:cNvPr id="3" name="Content Placeholder 2"/>
          <p:cNvSpPr>
            <a:spLocks noGrp="1"/>
          </p:cNvSpPr>
          <p:nvPr>
            <p:ph idx="1"/>
          </p:nvPr>
        </p:nvSpPr>
        <p:spPr/>
        <p:txBody>
          <a:bodyPr/>
          <a:lstStyle/>
          <a:p>
            <a:r>
              <a:rPr lang="en-US" dirty="0" smtClean="0"/>
              <a:t>Standardization and Streamlining</a:t>
            </a:r>
          </a:p>
          <a:p>
            <a:r>
              <a:rPr lang="en-US" dirty="0" smtClean="0"/>
              <a:t>Training Requirement</a:t>
            </a:r>
          </a:p>
          <a:p>
            <a:r>
              <a:rPr lang="en-US" dirty="0" smtClean="0"/>
              <a:t>Developing Team Approach </a:t>
            </a:r>
          </a:p>
          <a:p>
            <a:r>
              <a:rPr lang="en-US" dirty="0" smtClean="0"/>
              <a:t>Assigning Acuity to Trial Conduct</a:t>
            </a:r>
            <a:endParaRPr lang="en-US" dirty="0"/>
          </a:p>
        </p:txBody>
      </p:sp>
    </p:spTree>
    <p:extLst>
      <p:ext uri="{BB962C8B-B14F-4D97-AF65-F5344CB8AC3E}">
        <p14:creationId xmlns:p14="http://schemas.microsoft.com/office/powerpoint/2010/main" val="224461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2400"/>
            <a:ext cx="8458200" cy="584200"/>
          </a:xfrm>
          <a:prstGeom prst="rect">
            <a:avLst/>
          </a:prstGeom>
          <a:noFill/>
        </p:spPr>
        <p:txBody>
          <a:bodyPr>
            <a:spAutoFit/>
          </a:bodyPr>
          <a:lstStyle/>
          <a:p>
            <a:pPr>
              <a:defRPr/>
            </a:pPr>
            <a:r>
              <a:rPr lang="en-US" sz="3200" b="1" dirty="0">
                <a:solidFill>
                  <a:schemeClr val="accent6">
                    <a:lumMod val="75000"/>
                  </a:schemeClr>
                </a:solidFill>
                <a:latin typeface="+mn-lt"/>
              </a:rPr>
              <a:t>Steps to improve quality in clinical research </a:t>
            </a:r>
          </a:p>
        </p:txBody>
      </p:sp>
      <p:graphicFrame>
        <p:nvGraphicFramePr>
          <p:cNvPr id="5" name="Diagram 4"/>
          <p:cNvGraphicFramePr/>
          <p:nvPr/>
        </p:nvGraphicFramePr>
        <p:xfrm>
          <a:off x="609600" y="1371600"/>
          <a:ext cx="7239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653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25"/>
            <a:ext cx="7886700" cy="1325563"/>
          </a:xfrm>
        </p:spPr>
        <p:txBody>
          <a:bodyPr rtlCol="0">
            <a:normAutofit/>
          </a:bodyPr>
          <a:lstStyle/>
          <a:p>
            <a:pPr eaLnBrk="1" fontAlgn="auto" hangingPunct="1">
              <a:spcAft>
                <a:spcPts val="0"/>
              </a:spcAft>
              <a:defRPr/>
            </a:pPr>
            <a:r>
              <a:rPr lang="en-US" sz="2800" b="1" dirty="0" smtClean="0">
                <a:solidFill>
                  <a:srgbClr val="006600"/>
                </a:solidFill>
                <a:latin typeface="+mn-lt"/>
              </a:rPr>
              <a:t>Developing </a:t>
            </a:r>
            <a:r>
              <a:rPr lang="en-US" sz="2800" b="1" dirty="0" smtClean="0">
                <a:solidFill>
                  <a:srgbClr val="006600"/>
                </a:solidFill>
                <a:latin typeface="+mn-lt"/>
              </a:rPr>
              <a:t>Core Competencies in Clinical Research </a:t>
            </a:r>
          </a:p>
        </p:txBody>
      </p:sp>
      <p:graphicFrame>
        <p:nvGraphicFramePr>
          <p:cNvPr id="3" name="Diagram 2"/>
          <p:cNvGraphicFramePr/>
          <p:nvPr/>
        </p:nvGraphicFramePr>
        <p:xfrm>
          <a:off x="838200" y="1371600"/>
          <a:ext cx="2895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nvGraphicFramePr>
        <p:xfrm>
          <a:off x="4114800" y="1371600"/>
          <a:ext cx="462915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99320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for Today</a:t>
            </a:r>
            <a:r>
              <a:rPr lang="en-US" dirty="0" smtClean="0"/>
              <a:t>:</a:t>
            </a:r>
            <a:endParaRPr lang="en-US" dirty="0"/>
          </a:p>
        </p:txBody>
      </p:sp>
      <p:sp>
        <p:nvSpPr>
          <p:cNvPr id="3" name="Content Placeholder 2"/>
          <p:cNvSpPr>
            <a:spLocks noGrp="1"/>
          </p:cNvSpPr>
          <p:nvPr>
            <p:ph idx="1"/>
          </p:nvPr>
        </p:nvSpPr>
        <p:spPr/>
        <p:txBody>
          <a:bodyPr/>
          <a:lstStyle/>
          <a:p>
            <a:r>
              <a:rPr lang="en-US" dirty="0" smtClean="0"/>
              <a:t> Define Quality in Research</a:t>
            </a:r>
          </a:p>
          <a:p>
            <a:endParaRPr lang="en-US" dirty="0"/>
          </a:p>
          <a:p>
            <a:r>
              <a:rPr lang="en-US" dirty="0" smtClean="0"/>
              <a:t>Describe How to Initiate Corrective and Preventative Action Plans</a:t>
            </a:r>
          </a:p>
          <a:p>
            <a:endParaRPr lang="en-US" dirty="0"/>
          </a:p>
          <a:p>
            <a:r>
              <a:rPr lang="en-US" dirty="0" smtClean="0"/>
              <a:t>Describe Applications for Developing Core Competency for Research.</a:t>
            </a:r>
            <a:endParaRPr lang="en-US" dirty="0"/>
          </a:p>
        </p:txBody>
      </p:sp>
    </p:spTree>
    <p:extLst>
      <p:ext uri="{BB962C8B-B14F-4D97-AF65-F5344CB8AC3E}">
        <p14:creationId xmlns:p14="http://schemas.microsoft.com/office/powerpoint/2010/main" val="116104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anose="04020705040A02060702" pitchFamily="82" charset="0"/>
              </a:rPr>
              <a:t>Questions?</a:t>
            </a:r>
            <a:endParaRPr lang="en-US" b="1" dirty="0">
              <a:latin typeface="Algerian" panose="04020705040A02060702" pitchFamily="82"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0264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9525"/>
            <a:ext cx="7086600" cy="1431925"/>
          </a:xfrm>
        </p:spPr>
        <p:txBody>
          <a:bodyPr/>
          <a:lstStyle/>
          <a:p>
            <a:pPr eaLnBrk="1" hangingPunct="1"/>
            <a:r>
              <a:rPr lang="en-US" sz="3600" b="1" smtClean="0">
                <a:solidFill>
                  <a:srgbClr val="006600"/>
                </a:solidFill>
                <a:latin typeface="Calibri" panose="020F0502020204030204" pitchFamily="34" charset="0"/>
              </a:rPr>
              <a:t>Overview</a:t>
            </a:r>
          </a:p>
        </p:txBody>
      </p:sp>
      <p:graphicFrame>
        <p:nvGraphicFramePr>
          <p:cNvPr id="3" name="Diagram 2"/>
          <p:cNvGraphicFramePr/>
          <p:nvPr/>
        </p:nvGraphicFramePr>
        <p:xfrm>
          <a:off x="1219200" y="1295400"/>
          <a:ext cx="6629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788041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525" y="308796"/>
            <a:ext cx="5314950" cy="1325563"/>
          </a:xfrm>
        </p:spPr>
        <p:txBody>
          <a:bodyPr/>
          <a:lstStyle/>
          <a:p>
            <a:pPr>
              <a:defRPr/>
            </a:pPr>
            <a:r>
              <a:rPr lang="en-US" b="1" dirty="0" smtClean="0">
                <a:latin typeface="+mn-lt"/>
              </a:rPr>
              <a:t>QC, QA, QMS</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a:defRPr/>
            </a:pPr>
            <a:r>
              <a:rPr lang="en-US" dirty="0" smtClean="0"/>
              <a:t>Quality control (QC) and quality assurance (QA) systems together constitute key quality systems that are parts of quality management systems (QMS) </a:t>
            </a:r>
          </a:p>
          <a:p>
            <a:pPr marL="0" indent="0">
              <a:buFont typeface="Arial" panose="020B0604020202020204" pitchFamily="34" charset="0"/>
              <a:buNone/>
              <a:defRPr/>
            </a:pPr>
            <a:endParaRPr lang="en-US" dirty="0" smtClean="0"/>
          </a:p>
          <a:p>
            <a:pPr>
              <a:defRPr/>
            </a:pPr>
            <a:r>
              <a:rPr lang="en-US" dirty="0" smtClean="0"/>
              <a:t>QA defines the standards to be followed in order to meet the quality requirements for a clinical trial</a:t>
            </a:r>
          </a:p>
          <a:p>
            <a:pPr>
              <a:defRPr/>
            </a:pPr>
            <a:endParaRPr lang="en-US" dirty="0" smtClean="0"/>
          </a:p>
          <a:p>
            <a:pPr>
              <a:defRPr/>
            </a:pPr>
            <a:r>
              <a:rPr lang="en-US" dirty="0" smtClean="0"/>
              <a:t>QC ensures that these defined standards are followed at every step</a:t>
            </a:r>
          </a:p>
          <a:p>
            <a:pPr>
              <a:defRPr/>
            </a:pPr>
            <a:endParaRPr lang="en-US" dirty="0" smtClean="0"/>
          </a:p>
          <a:p>
            <a:pPr>
              <a:defRPr/>
            </a:pPr>
            <a:r>
              <a:rPr lang="en-US" dirty="0" smtClean="0"/>
              <a:t> Introduction of an independent and objective audit of the QA/QC system and its outcomes </a:t>
            </a:r>
            <a:endParaRPr lang="en-US" dirty="0"/>
          </a:p>
        </p:txBody>
      </p:sp>
    </p:spTree>
    <p:extLst>
      <p:ext uri="{BB962C8B-B14F-4D97-AF65-F5344CB8AC3E}">
        <p14:creationId xmlns:p14="http://schemas.microsoft.com/office/powerpoint/2010/main" val="2764862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81534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240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524000"/>
          </a:xfrm>
        </p:spPr>
        <p:txBody>
          <a:bodyPr>
            <a:normAutofit/>
          </a:bodyPr>
          <a:lstStyle/>
          <a:p>
            <a:r>
              <a:rPr lang="en-US" dirty="0" smtClean="0"/>
              <a:t> </a:t>
            </a:r>
            <a:endParaRPr lang="en-US" sz="3600" dirty="0">
              <a:latin typeface="Algerian" panose="04020705040A02060702" pitchFamily="82" charset="0"/>
            </a:endParaRPr>
          </a:p>
        </p:txBody>
      </p:sp>
      <p:pic>
        <p:nvPicPr>
          <p:cNvPr id="1026" name="Picture 2" descr="C:\Users\f13246\AppData\Local\Microsoft\Windows\Temporary Internet Files\Content.IE5\BHPG8UOB\puzzle_pieces[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74676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17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
            </a:r>
            <a:br>
              <a:rPr lang="en-US" dirty="0" smtClean="0"/>
            </a:br>
            <a:r>
              <a:rPr lang="en-US" b="1" dirty="0" smtClean="0"/>
              <a:t>What is the Purpose of</a:t>
            </a:r>
            <a:br>
              <a:rPr lang="en-US" b="1" dirty="0" smtClean="0"/>
            </a:br>
            <a:r>
              <a:rPr lang="en-US" b="1" dirty="0" smtClean="0"/>
              <a:t> Quality Management ?</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2800" dirty="0" smtClean="0"/>
              <a:t>Patient safety</a:t>
            </a:r>
          </a:p>
          <a:p>
            <a:r>
              <a:rPr lang="en-US" sz="2800" dirty="0" smtClean="0"/>
              <a:t>Sponsors Role</a:t>
            </a:r>
          </a:p>
          <a:p>
            <a:r>
              <a:rPr lang="en-US" sz="2800" dirty="0" smtClean="0"/>
              <a:t>Identified results of monitor findings</a:t>
            </a:r>
          </a:p>
          <a:p>
            <a:r>
              <a:rPr lang="en-US" sz="2800" dirty="0" smtClean="0"/>
              <a:t>Risk Assessment/Evaluations</a:t>
            </a:r>
          </a:p>
          <a:p>
            <a:r>
              <a:rPr lang="en-US" sz="2800" dirty="0" smtClean="0"/>
              <a:t>Notifications</a:t>
            </a:r>
          </a:p>
          <a:p>
            <a:r>
              <a:rPr lang="en-US" sz="2800" dirty="0" smtClean="0"/>
              <a:t>Decisions</a:t>
            </a:r>
          </a:p>
          <a:p>
            <a:r>
              <a:rPr lang="en-US" sz="2800" dirty="0" smtClean="0"/>
              <a:t>Actions</a:t>
            </a:r>
          </a:p>
        </p:txBody>
      </p:sp>
    </p:spTree>
    <p:extLst>
      <p:ext uri="{BB962C8B-B14F-4D97-AF65-F5344CB8AC3E}">
        <p14:creationId xmlns:p14="http://schemas.microsoft.com/office/powerpoint/2010/main" val="263477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Possible Road Blocks to Quality Research?</a:t>
            </a:r>
            <a:endParaRPr lang="en-US" b="1" dirty="0"/>
          </a:p>
        </p:txBody>
      </p:sp>
      <p:pic>
        <p:nvPicPr>
          <p:cNvPr id="3082" name="Picture 10" descr="C:\Users\f13246\AppData\Local\Microsoft\Windows\Temporary Internet Files\Content.IE5\DEBS9G2I\construction-ahead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434840"/>
            <a:ext cx="2438400" cy="2423160"/>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C:\Users\f13246\AppData\Local\Microsoft\Windows\Temporary Internet Files\Content.IE5\37C7UOMR\Screen_shot_2012-10-16_at_2.43.05_PM[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334000"/>
            <a:ext cx="2177716" cy="12954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C:\Users\f13246\AppData\Local\Microsoft\Windows\Temporary Internet Files\Content.IE5\WB46XOFY\imagessign7[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24000"/>
            <a:ext cx="19812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descr="C:\Users\f13246\AppData\Local\Microsoft\Windows\Temporary Internet Files\Content.IE5\3N7I07NZ\h0us3s-Signs-Hazard-Warning-2[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1" y="4191000"/>
            <a:ext cx="2286000" cy="2120549"/>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C:\Users\f13246\AppData\Local\Microsoft\Windows\Temporary Internet Files\Content.IE5\DEBS9G2I\1324-1243693872hUAs[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86600" y="3052011"/>
            <a:ext cx="16764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17" descr="C:\Users\f13246\AppData\Local\Microsoft\Windows\Temporary Internet Files\Content.IE5\ZT5K8YTQ\Signs-Hazard-Warning-5-5765-large[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9800" y="1066800"/>
            <a:ext cx="1752600" cy="16122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lstStyle/>
          <a:p>
            <a:endParaRPr lang="en-US" dirty="0"/>
          </a:p>
        </p:txBody>
      </p:sp>
      <p:pic>
        <p:nvPicPr>
          <p:cNvPr id="3090" name="Picture 18" descr="C:\Users\f13246\AppData\Local\Microsoft\Windows\Temporary Internet Files\Content.IE5\WB46XOFY\Railroad-crossing-Sign-X-W10-1[1].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5788" y="15494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8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Building the Framework for Quality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50527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962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1171</Words>
  <Application>Microsoft Office PowerPoint</Application>
  <PresentationFormat>On-screen Show (4:3)</PresentationFormat>
  <Paragraphs>182</Paragraphs>
  <Slides>20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Algerian</vt:lpstr>
      <vt:lpstr>Arial</vt:lpstr>
      <vt:lpstr>Bernard MT Condensed</vt:lpstr>
      <vt:lpstr>Calibri</vt:lpstr>
      <vt:lpstr>Office Theme</vt:lpstr>
      <vt:lpstr>Building Quality Assurance into Clinical Trials</vt:lpstr>
      <vt:lpstr>Objectives for Today:</vt:lpstr>
      <vt:lpstr>Overview</vt:lpstr>
      <vt:lpstr>QC, QA, QMS</vt:lpstr>
      <vt:lpstr>PowerPoint Presentation</vt:lpstr>
      <vt:lpstr> </vt:lpstr>
      <vt:lpstr> What is the Purpose of  Quality Management ? </vt:lpstr>
      <vt:lpstr>Possible Road Blocks to Quality Research?</vt:lpstr>
      <vt:lpstr>Building the Framework for Quality</vt:lpstr>
      <vt:lpstr>Clinical Research Quality Is Designed to be Embedded throughout the trial </vt:lpstr>
      <vt:lpstr>Purpose of Quality Control SOP</vt:lpstr>
      <vt:lpstr>Scenario Corrective Action Plan Required !</vt:lpstr>
      <vt:lpstr>Define CAPA</vt:lpstr>
      <vt:lpstr>PowerPoint Presentation</vt:lpstr>
      <vt:lpstr>Corrective and Preventive Action </vt:lpstr>
      <vt:lpstr>One Small Change Can Lead to Another</vt:lpstr>
      <vt:lpstr> Beyond Compliance to Competency </vt:lpstr>
      <vt:lpstr>PowerPoint Presentation</vt:lpstr>
      <vt:lpstr>Developing Core Competencies in Clinical Research </vt:lpstr>
      <vt:lpstr>Questions?</vt:lpstr>
    </vt:vector>
  </TitlesOfParts>
  <Company>Tampa General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f13246</dc:creator>
  <cp:lastModifiedBy>Aslam, Sadaf</cp:lastModifiedBy>
  <cp:revision>39</cp:revision>
  <cp:lastPrinted>2015-03-18T15:45:46Z</cp:lastPrinted>
  <dcterms:created xsi:type="dcterms:W3CDTF">2015-03-17T23:40:16Z</dcterms:created>
  <dcterms:modified xsi:type="dcterms:W3CDTF">2015-03-24T16:32:18Z</dcterms:modified>
</cp:coreProperties>
</file>