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24.jpg" ContentType="image/jpg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16" r:id="rId2"/>
    <p:sldMasterId id="2147483722" r:id="rId3"/>
    <p:sldMasterId id="2147483777" r:id="rId4"/>
  </p:sldMasterIdLst>
  <p:notesMasterIdLst>
    <p:notesMasterId r:id="rId17"/>
  </p:notesMasterIdLst>
  <p:sldIdLst>
    <p:sldId id="258" r:id="rId5"/>
    <p:sldId id="270" r:id="rId6"/>
    <p:sldId id="271" r:id="rId7"/>
    <p:sldId id="272" r:id="rId8"/>
    <p:sldId id="273" r:id="rId9"/>
    <p:sldId id="1825" r:id="rId10"/>
    <p:sldId id="1821" r:id="rId11"/>
    <p:sldId id="736" r:id="rId12"/>
    <p:sldId id="1048" r:id="rId13"/>
    <p:sldId id="1050" r:id="rId14"/>
    <p:sldId id="957" r:id="rId15"/>
    <p:sldId id="19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D856CD-4787-548D-EDBC-67156C3CD7C4}" name="Betsy Wood" initials="BW" userId="S::woodb1@usf.edu::0c8a2a42-5750-4a81-b72b-acce473b18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7517"/>
    <a:srgbClr val="009374"/>
    <a:srgbClr val="EDA65D"/>
    <a:srgbClr val="80B0A6"/>
    <a:srgbClr val="A0C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4" d="100"/>
          <a:sy n="94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6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50D11-E481-41FE-8D44-AFA4CBE8678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C346C-23E0-4F60-AA22-8769C4592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4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6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4FA52-BF30-4858-ADC3-8F669D1AA6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6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95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6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4FA52-BF30-4858-ADC3-8F669D1AA6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6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61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B9009-26DF-904F-A035-D841252C6F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72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8487C-39D9-41E0-994B-BC57BA8EA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13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BC454-283F-4522-AFA2-A9596163A5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187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BC454-283F-4522-AFA2-A9596163A5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07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206" y="1122363"/>
            <a:ext cx="10113852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206" y="3748686"/>
            <a:ext cx="1011385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930D1-E2DC-47A5-A9FA-77714AF5F5C3}"/>
              </a:ext>
            </a:extLst>
          </p:cNvPr>
          <p:cNvSpPr/>
          <p:nvPr userDrawn="1"/>
        </p:nvSpPr>
        <p:spPr>
          <a:xfrm>
            <a:off x="11937442" y="5735639"/>
            <a:ext cx="254559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2D7699-85F7-4DED-9E0E-49CBD7644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6111383"/>
            <a:ext cx="10296605" cy="55900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246682-EDB2-4388-A838-0F8E801BF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318" t="-86863" b="-1"/>
          <a:stretch/>
        </p:blipFill>
        <p:spPr>
          <a:xfrm rot="10800000">
            <a:off x="11388132" y="6111381"/>
            <a:ext cx="807277" cy="104939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637F22A-7D42-4E11-949C-7E5B6AE1C2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07" y="6065985"/>
            <a:ext cx="1190272" cy="73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4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CE43-B976-49F6-B923-14ED9C52710B}" type="datetime4">
              <a:rPr lang="en-US" smtClean="0"/>
              <a:t>September 25,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18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Break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605489"/>
            <a:ext cx="10668000" cy="559249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1000" b="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Short</a:t>
            </a:r>
          </a:p>
          <a:p>
            <a:pPr lvl="0"/>
            <a:r>
              <a:rPr lang="en-US" dirty="0"/>
              <a:t>sentence</a:t>
            </a:r>
          </a:p>
          <a:p>
            <a:pPr lvl="0"/>
            <a:r>
              <a:rPr lang="en-US" dirty="0"/>
              <a:t>here.</a:t>
            </a:r>
          </a:p>
        </p:txBody>
      </p:sp>
    </p:spTree>
    <p:extLst>
      <p:ext uri="{BB962C8B-B14F-4D97-AF65-F5344CB8AC3E}">
        <p14:creationId xmlns:p14="http://schemas.microsoft.com/office/powerpoint/2010/main" val="2848787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5F5801-7AB0-4635-8CB6-BE22250847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131888"/>
            <a:ext cx="10668000" cy="51435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2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2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picture link, drag picture from desktop or photo library and crop as needed</a:t>
            </a:r>
          </a:p>
          <a:p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6BD1E7B-30C1-4281-9432-A5F2B974C9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467501"/>
            <a:ext cx="8542415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32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5C16F8A-0030-4F3F-9EF9-88F8401D2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16" y="579042"/>
            <a:ext cx="2125585" cy="27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151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85A191C-A5A5-4C1B-8E30-3990E4C996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565188"/>
            <a:ext cx="10668000" cy="54489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picture link, drag picture from desktop or photo library and crop as needed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6BD1E7B-30C1-4281-9432-A5F2B974C9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1415" y="6103779"/>
            <a:ext cx="3828587" cy="664615"/>
          </a:xfrm>
          <a:solidFill>
            <a:schemeClr val="bg1"/>
          </a:solidFill>
        </p:spPr>
        <p:txBody>
          <a:bodyPr>
            <a:noAutofit/>
          </a:bodyPr>
          <a:lstStyle>
            <a:lvl1pPr algn="r">
              <a:defRPr lang="en-US" sz="2000" kern="1200" dirty="0" smtClean="0">
                <a:solidFill>
                  <a:schemeClr val="tx2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Photo source</a:t>
            </a:r>
          </a:p>
        </p:txBody>
      </p:sp>
    </p:spTree>
    <p:extLst>
      <p:ext uri="{BB962C8B-B14F-4D97-AF65-F5344CB8AC3E}">
        <p14:creationId xmlns:p14="http://schemas.microsoft.com/office/powerpoint/2010/main" val="8439165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20C1AC-B625-4347-BE10-BBCD1C8C82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579438"/>
            <a:ext cx="7810500" cy="56943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picture link, drag picture from desktop or photo library and crop as needed</a:t>
            </a:r>
          </a:p>
        </p:txBody>
      </p:sp>
      <p:sp>
        <p:nvSpPr>
          <p:cNvPr id="8" name="Right Triangle 7" hidden="1">
            <a:extLst>
              <a:ext uri="{FF2B5EF4-FFF2-40B4-BE49-F238E27FC236}">
                <a16:creationId xmlns:a16="http://schemas.microsoft.com/office/drawing/2014/main" id="{50D8F072-0FFA-46DC-9E23-7075AA833864}"/>
              </a:ext>
            </a:extLst>
          </p:cNvPr>
          <p:cNvSpPr/>
          <p:nvPr userDrawn="1"/>
        </p:nvSpPr>
        <p:spPr>
          <a:xfrm flipV="1">
            <a:off x="536448" y="475488"/>
            <a:ext cx="6412992" cy="5815584"/>
          </a:xfrm>
          <a:custGeom>
            <a:avLst/>
            <a:gdLst>
              <a:gd name="connsiteX0" fmla="*/ 0 w 6221506"/>
              <a:gd name="connsiteY0" fmla="*/ 6954982 h 6954982"/>
              <a:gd name="connsiteX1" fmla="*/ 0 w 6221506"/>
              <a:gd name="connsiteY1" fmla="*/ 0 h 6954982"/>
              <a:gd name="connsiteX2" fmla="*/ 6221506 w 6221506"/>
              <a:gd name="connsiteY2" fmla="*/ 6954982 h 6954982"/>
              <a:gd name="connsiteX3" fmla="*/ 0 w 6221506"/>
              <a:gd name="connsiteY3" fmla="*/ 6954982 h 6954982"/>
              <a:gd name="connsiteX0" fmla="*/ 0 w 6221506"/>
              <a:gd name="connsiteY0" fmla="*/ 6954982 h 6954982"/>
              <a:gd name="connsiteX1" fmla="*/ 0 w 6221506"/>
              <a:gd name="connsiteY1" fmla="*/ 0 h 6954982"/>
              <a:gd name="connsiteX2" fmla="*/ 438912 w 6221506"/>
              <a:gd name="connsiteY2" fmla="*/ 521134 h 6954982"/>
              <a:gd name="connsiteX3" fmla="*/ 6221506 w 6221506"/>
              <a:gd name="connsiteY3" fmla="*/ 6954982 h 6954982"/>
              <a:gd name="connsiteX4" fmla="*/ 0 w 6221506"/>
              <a:gd name="connsiteY4" fmla="*/ 6954982 h 6954982"/>
              <a:gd name="connsiteX0" fmla="*/ 18288 w 6239794"/>
              <a:gd name="connsiteY0" fmla="*/ 6954982 h 6954982"/>
              <a:gd name="connsiteX1" fmla="*/ 0 w 6239794"/>
              <a:gd name="connsiteY1" fmla="*/ 649150 h 6954982"/>
              <a:gd name="connsiteX2" fmla="*/ 18288 w 6239794"/>
              <a:gd name="connsiteY2" fmla="*/ 0 h 6954982"/>
              <a:gd name="connsiteX3" fmla="*/ 457200 w 6239794"/>
              <a:gd name="connsiteY3" fmla="*/ 521134 h 6954982"/>
              <a:gd name="connsiteX4" fmla="*/ 6239794 w 6239794"/>
              <a:gd name="connsiteY4" fmla="*/ 6954982 h 6954982"/>
              <a:gd name="connsiteX5" fmla="*/ 18288 w 6239794"/>
              <a:gd name="connsiteY5" fmla="*/ 6954982 h 6954982"/>
              <a:gd name="connsiteX0" fmla="*/ 18288 w 6239794"/>
              <a:gd name="connsiteY0" fmla="*/ 6433848 h 6433848"/>
              <a:gd name="connsiteX1" fmla="*/ 0 w 6239794"/>
              <a:gd name="connsiteY1" fmla="*/ 128016 h 6433848"/>
              <a:gd name="connsiteX2" fmla="*/ 457200 w 6239794"/>
              <a:gd name="connsiteY2" fmla="*/ 0 h 6433848"/>
              <a:gd name="connsiteX3" fmla="*/ 6239794 w 6239794"/>
              <a:gd name="connsiteY3" fmla="*/ 6433848 h 6433848"/>
              <a:gd name="connsiteX4" fmla="*/ 18288 w 6239794"/>
              <a:gd name="connsiteY4" fmla="*/ 6433848 h 6433848"/>
              <a:gd name="connsiteX0" fmla="*/ 18288 w 6239794"/>
              <a:gd name="connsiteY0" fmla="*/ 6433848 h 6433848"/>
              <a:gd name="connsiteX1" fmla="*/ 0 w 6239794"/>
              <a:gd name="connsiteY1" fmla="*/ 128016 h 6433848"/>
              <a:gd name="connsiteX2" fmla="*/ 457200 w 6239794"/>
              <a:gd name="connsiteY2" fmla="*/ 0 h 6433848"/>
              <a:gd name="connsiteX3" fmla="*/ 5230368 w 6239794"/>
              <a:gd name="connsiteY3" fmla="*/ 5358384 h 6433848"/>
              <a:gd name="connsiteX4" fmla="*/ 6239794 w 6239794"/>
              <a:gd name="connsiteY4" fmla="*/ 6433848 h 6433848"/>
              <a:gd name="connsiteX5" fmla="*/ 18288 w 6239794"/>
              <a:gd name="connsiteY5" fmla="*/ 6433848 h 6433848"/>
              <a:gd name="connsiteX0" fmla="*/ 18288 w 6239794"/>
              <a:gd name="connsiteY0" fmla="*/ 6433848 h 6433848"/>
              <a:gd name="connsiteX1" fmla="*/ 0 w 6239794"/>
              <a:gd name="connsiteY1" fmla="*/ 5449824 h 6433848"/>
              <a:gd name="connsiteX2" fmla="*/ 0 w 6239794"/>
              <a:gd name="connsiteY2" fmla="*/ 128016 h 6433848"/>
              <a:gd name="connsiteX3" fmla="*/ 457200 w 6239794"/>
              <a:gd name="connsiteY3" fmla="*/ 0 h 6433848"/>
              <a:gd name="connsiteX4" fmla="*/ 5230368 w 6239794"/>
              <a:gd name="connsiteY4" fmla="*/ 5358384 h 6433848"/>
              <a:gd name="connsiteX5" fmla="*/ 6239794 w 6239794"/>
              <a:gd name="connsiteY5" fmla="*/ 6433848 h 6433848"/>
              <a:gd name="connsiteX6" fmla="*/ 18288 w 6239794"/>
              <a:gd name="connsiteY6" fmla="*/ 6433848 h 6433848"/>
              <a:gd name="connsiteX0" fmla="*/ 6239794 w 6239794"/>
              <a:gd name="connsiteY0" fmla="*/ 6433848 h 6433848"/>
              <a:gd name="connsiteX1" fmla="*/ 0 w 6239794"/>
              <a:gd name="connsiteY1" fmla="*/ 5449824 h 6433848"/>
              <a:gd name="connsiteX2" fmla="*/ 0 w 6239794"/>
              <a:gd name="connsiteY2" fmla="*/ 128016 h 6433848"/>
              <a:gd name="connsiteX3" fmla="*/ 457200 w 6239794"/>
              <a:gd name="connsiteY3" fmla="*/ 0 h 6433848"/>
              <a:gd name="connsiteX4" fmla="*/ 5230368 w 6239794"/>
              <a:gd name="connsiteY4" fmla="*/ 5358384 h 6433848"/>
              <a:gd name="connsiteX5" fmla="*/ 6239794 w 6239794"/>
              <a:gd name="connsiteY5" fmla="*/ 6433848 h 6433848"/>
              <a:gd name="connsiteX0" fmla="*/ 5230368 w 5230368"/>
              <a:gd name="connsiteY0" fmla="*/ 5358384 h 5449824"/>
              <a:gd name="connsiteX1" fmla="*/ 0 w 5230368"/>
              <a:gd name="connsiteY1" fmla="*/ 5449824 h 5449824"/>
              <a:gd name="connsiteX2" fmla="*/ 0 w 5230368"/>
              <a:gd name="connsiteY2" fmla="*/ 128016 h 5449824"/>
              <a:gd name="connsiteX3" fmla="*/ 457200 w 5230368"/>
              <a:gd name="connsiteY3" fmla="*/ 0 h 5449824"/>
              <a:gd name="connsiteX4" fmla="*/ 5230368 w 5230368"/>
              <a:gd name="connsiteY4" fmla="*/ 5358384 h 5449824"/>
              <a:gd name="connsiteX0" fmla="*/ 5230368 w 5230368"/>
              <a:gd name="connsiteY0" fmla="*/ 5358384 h 5358384"/>
              <a:gd name="connsiteX1" fmla="*/ 420624 w 5230368"/>
              <a:gd name="connsiteY1" fmla="*/ 5358384 h 5358384"/>
              <a:gd name="connsiteX2" fmla="*/ 0 w 5230368"/>
              <a:gd name="connsiteY2" fmla="*/ 128016 h 5358384"/>
              <a:gd name="connsiteX3" fmla="*/ 457200 w 5230368"/>
              <a:gd name="connsiteY3" fmla="*/ 0 h 5358384"/>
              <a:gd name="connsiteX4" fmla="*/ 5230368 w 5230368"/>
              <a:gd name="connsiteY4" fmla="*/ 5358384 h 5358384"/>
              <a:gd name="connsiteX0" fmla="*/ 4809744 w 4809744"/>
              <a:gd name="connsiteY0" fmla="*/ 5358384 h 5358384"/>
              <a:gd name="connsiteX1" fmla="*/ 0 w 4809744"/>
              <a:gd name="connsiteY1" fmla="*/ 5358384 h 5358384"/>
              <a:gd name="connsiteX2" fmla="*/ 36576 w 4809744"/>
              <a:gd name="connsiteY2" fmla="*/ 0 h 5358384"/>
              <a:gd name="connsiteX3" fmla="*/ 4809744 w 4809744"/>
              <a:gd name="connsiteY3" fmla="*/ 5358384 h 535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9744" h="5358384">
                <a:moveTo>
                  <a:pt x="4809744" y="5358384"/>
                </a:moveTo>
                <a:lnTo>
                  <a:pt x="0" y="5358384"/>
                </a:lnTo>
                <a:lnTo>
                  <a:pt x="36576" y="0"/>
                </a:lnTo>
                <a:lnTo>
                  <a:pt x="4809744" y="535838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5C16F8A-0030-4F3F-9EF9-88F8401D2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16" y="579042"/>
            <a:ext cx="2125585" cy="278711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E1F74D1-DF81-49C3-A4B4-DDC24450F7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3620" y="1970439"/>
            <a:ext cx="3408925" cy="80862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30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20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2B8D16E-A61D-4077-9EF9-26150E7D10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374" y="2880872"/>
            <a:ext cx="3016380" cy="3314700"/>
          </a:xfrm>
        </p:spPr>
        <p:txBody>
          <a:bodyPr>
            <a:noAutofit/>
          </a:bodyPr>
          <a:lstStyle>
            <a:lvl1pPr>
              <a:defRPr sz="2800">
                <a:solidFill>
                  <a:srgbClr val="231F20"/>
                </a:solidFill>
              </a:defRPr>
            </a:lvl1pPr>
            <a:lvl2pPr>
              <a:defRPr sz="13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42288321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6BD1E7B-30C1-4281-9432-A5F2B974C9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536675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32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28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Increase List Level for 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7799780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2495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egment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6BD1E7B-30C1-4281-9432-A5F2B974C9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536675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32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28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Increase List Level for Optional Subhead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E4F386-1DA7-43A1-A7A8-C38E011B70A5}"/>
              </a:ext>
            </a:extLst>
          </p:cNvPr>
          <p:cNvSpPr/>
          <p:nvPr userDrawn="1"/>
        </p:nvSpPr>
        <p:spPr>
          <a:xfrm>
            <a:off x="6741663" y="6170160"/>
            <a:ext cx="402164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000" b="0" i="0" u="none" strike="noStrike" spc="100" baseline="0" dirty="0">
                <a:solidFill>
                  <a:srgbClr val="231F20"/>
                </a:solidFill>
                <a:latin typeface="Georgia" panose="02040502050405020303" pitchFamily="18" charset="0"/>
              </a:rPr>
              <a:t>Center for Transforming Healthcare</a:t>
            </a:r>
            <a:endParaRPr lang="en-US" sz="1000" spc="100" baseline="0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344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6BD1E7B-30C1-4281-9432-A5F2B974C9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518477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32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28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Increase List Level for 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7168538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4541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393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6" y="365127"/>
            <a:ext cx="9880272" cy="1015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115" y="1526882"/>
            <a:ext cx="4802727" cy="6383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115" y="2311893"/>
            <a:ext cx="4802727" cy="387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3236" y="1526882"/>
            <a:ext cx="4826379" cy="6383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43236" y="2311893"/>
            <a:ext cx="4826379" cy="387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FD00-CBAE-4C14-9A5E-335948A0B6C7}" type="datetime4">
              <a:rPr lang="en-US" smtClean="0"/>
              <a:t>September 25,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207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4406"/>
            <a:ext cx="11277597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000" cap="all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503785"/>
            <a:ext cx="8534400" cy="3657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aseline="0">
                <a:solidFill>
                  <a:schemeClr val="bg2"/>
                </a:solidFill>
                <a:latin typeface="Century Gothic"/>
                <a:cs typeface="Century Gothic"/>
              </a:defRPr>
            </a:lvl1pPr>
            <a:lvl2pPr>
              <a:defRPr sz="120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2pPr>
            <a:lvl3pPr>
              <a:defRPr sz="120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3pPr>
            <a:lvl4pPr>
              <a:defRPr sz="120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4pPr>
            <a:lvl5pPr>
              <a:defRPr sz="120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r>
              <a:rPr lang="en-US" dirty="0"/>
              <a:t>This is where body copy appears.</a:t>
            </a:r>
          </a:p>
        </p:txBody>
      </p:sp>
    </p:spTree>
    <p:extLst>
      <p:ext uri="{BB962C8B-B14F-4D97-AF65-F5344CB8AC3E}">
        <p14:creationId xmlns:p14="http://schemas.microsoft.com/office/powerpoint/2010/main" val="163314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5" y="457200"/>
            <a:ext cx="3916395" cy="16002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796" y="813917"/>
            <a:ext cx="5739592" cy="504713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75115" y="2057400"/>
            <a:ext cx="391639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F35F-3E03-48EF-8406-1A85DFEEFD8F}" type="datetime4">
              <a:rPr lang="en-US" smtClean="0"/>
              <a:t>September 25,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68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4" y="457200"/>
            <a:ext cx="3830131" cy="16002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158" y="864158"/>
            <a:ext cx="5817231" cy="49968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5114" y="2057400"/>
            <a:ext cx="383013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11E7-BD7B-49A9-AD67-C3CC94DDFA97}" type="datetime4">
              <a:rPr lang="en-US" smtClean="0"/>
              <a:t>September 25,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74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813447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989441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309894"/>
            <a:ext cx="9889587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4" y="3072668"/>
            <a:ext cx="98895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00" y="5267390"/>
            <a:ext cx="2187661" cy="139220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B7243D-01C7-40E4-B0AC-AD1B89923EC5}"/>
              </a:ext>
            </a:extLst>
          </p:cNvPr>
          <p:cNvSpPr txBox="1">
            <a:spLocks/>
          </p:cNvSpPr>
          <p:nvPr userDrawn="1"/>
        </p:nvSpPr>
        <p:spPr>
          <a:xfrm>
            <a:off x="5573485" y="5155898"/>
            <a:ext cx="5608235" cy="13922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Florida Perinatal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79643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BD2C-03CC-4DEB-891A-6F8D152AEFA3}" type="datetime4">
              <a:rPr lang="en-US" smtClean="0"/>
              <a:t>September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50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D6AD7-E03F-46E4-919E-DEB05584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5C43-341E-42BF-9CEB-CFABE92EC68E}" type="datetime4">
              <a:rPr lang="en-US" smtClean="0"/>
              <a:t>September 25,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F1D96-9B48-4DDE-A7D2-9AFAFA02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331C5-FE2F-4E6A-B2E9-D698BF23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479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Slide (Title &amp;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B7D4-BA1B-48E1-9DFE-F8D51AA0EAAA}" type="datetime4">
              <a:rPr lang="en-US" smtClean="0"/>
              <a:t>September 25,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84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 userDrawn="1"/>
        </p:nvSpPr>
        <p:spPr>
          <a:xfrm rot="16200000">
            <a:off x="2171580" y="1131567"/>
            <a:ext cx="6868045" cy="4604912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BD5DFED-EA4A-43F0-BE94-B26B6F6DA67A}"/>
              </a:ext>
            </a:extLst>
          </p:cNvPr>
          <p:cNvSpPr/>
          <p:nvPr userDrawn="1"/>
        </p:nvSpPr>
        <p:spPr>
          <a:xfrm rot="5400000">
            <a:off x="3804162" y="2966636"/>
            <a:ext cx="6858001" cy="9247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75A8E6-AAC3-415E-B4F3-FCAFA5B6AA93}"/>
              </a:ext>
            </a:extLst>
          </p:cNvPr>
          <p:cNvSpPr/>
          <p:nvPr userDrawn="1"/>
        </p:nvSpPr>
        <p:spPr>
          <a:xfrm>
            <a:off x="2" y="0"/>
            <a:ext cx="677079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C0C49A-E3F4-4827-AA73-8A61B4826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0936" y="3968371"/>
            <a:ext cx="5796949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7A4762-8EAA-4F57-A866-DB6CAB1366E5}"/>
              </a:ext>
            </a:extLst>
          </p:cNvPr>
          <p:cNvCxnSpPr/>
          <p:nvPr userDrawn="1"/>
        </p:nvCxnSpPr>
        <p:spPr>
          <a:xfrm>
            <a:off x="370937" y="3777471"/>
            <a:ext cx="425528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69222-5E7F-4221-8B25-FAA565CE8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0" y="6008622"/>
            <a:ext cx="971829" cy="788797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CC78DE-9A3A-4138-83A8-1AF56BC2E7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2829" y="-10048"/>
            <a:ext cx="5219767" cy="6868048"/>
          </a:xfrm>
          <a:custGeom>
            <a:avLst/>
            <a:gdLst>
              <a:gd name="connsiteX0" fmla="*/ 0 w 5229225"/>
              <a:gd name="connsiteY0" fmla="*/ 0 h 6858000"/>
              <a:gd name="connsiteX1" fmla="*/ 4282631 w 5229225"/>
              <a:gd name="connsiteY1" fmla="*/ 0 h 6858000"/>
              <a:gd name="connsiteX2" fmla="*/ 5229225 w 5229225"/>
              <a:gd name="connsiteY2" fmla="*/ 3429000 h 6858000"/>
              <a:gd name="connsiteX3" fmla="*/ 4282631 w 5229225"/>
              <a:gd name="connsiteY3" fmla="*/ 6858000 h 6858000"/>
              <a:gd name="connsiteX4" fmla="*/ 0 w 5229225"/>
              <a:gd name="connsiteY4" fmla="*/ 6858000 h 6858000"/>
              <a:gd name="connsiteX5" fmla="*/ 946594 w 5229225"/>
              <a:gd name="connsiteY5" fmla="*/ 3429000 h 6858000"/>
              <a:gd name="connsiteX6" fmla="*/ 0 w 5229225"/>
              <a:gd name="connsiteY6" fmla="*/ 0 h 6858000"/>
              <a:gd name="connsiteX0" fmla="*/ 0 w 5237225"/>
              <a:gd name="connsiteY0" fmla="*/ 0 h 6858000"/>
              <a:gd name="connsiteX1" fmla="*/ 5237225 w 5237225"/>
              <a:gd name="connsiteY1" fmla="*/ 0 h 6858000"/>
              <a:gd name="connsiteX2" fmla="*/ 5229225 w 5237225"/>
              <a:gd name="connsiteY2" fmla="*/ 3429000 h 6858000"/>
              <a:gd name="connsiteX3" fmla="*/ 4282631 w 5237225"/>
              <a:gd name="connsiteY3" fmla="*/ 6858000 h 6858000"/>
              <a:gd name="connsiteX4" fmla="*/ 0 w 5237225"/>
              <a:gd name="connsiteY4" fmla="*/ 6858000 h 6858000"/>
              <a:gd name="connsiteX5" fmla="*/ 946594 w 5237225"/>
              <a:gd name="connsiteY5" fmla="*/ 3429000 h 6858000"/>
              <a:gd name="connsiteX6" fmla="*/ 0 w 5237225"/>
              <a:gd name="connsiteY6" fmla="*/ 0 h 6858000"/>
              <a:gd name="connsiteX0" fmla="*/ 0 w 5237225"/>
              <a:gd name="connsiteY0" fmla="*/ 0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0 w 5237225"/>
              <a:gd name="connsiteY6" fmla="*/ 0 h 6868048"/>
              <a:gd name="connsiteX0" fmla="*/ 30145 w 5237225"/>
              <a:gd name="connsiteY0" fmla="*/ 10049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30145 w 5237225"/>
              <a:gd name="connsiteY6" fmla="*/ 10049 h 6868048"/>
              <a:gd name="connsiteX0" fmla="*/ 20096 w 5227176"/>
              <a:gd name="connsiteY0" fmla="*/ 10049 h 6868048"/>
              <a:gd name="connsiteX1" fmla="*/ 5227176 w 5227176"/>
              <a:gd name="connsiteY1" fmla="*/ 0 h 6868048"/>
              <a:gd name="connsiteX2" fmla="*/ 5219176 w 5227176"/>
              <a:gd name="connsiteY2" fmla="*/ 3429000 h 6868048"/>
              <a:gd name="connsiteX3" fmla="*/ 5227176 w 5227176"/>
              <a:gd name="connsiteY3" fmla="*/ 6868048 h 6868048"/>
              <a:gd name="connsiteX4" fmla="*/ 0 w 5227176"/>
              <a:gd name="connsiteY4" fmla="*/ 6858000 h 6868048"/>
              <a:gd name="connsiteX5" fmla="*/ 936545 w 5227176"/>
              <a:gd name="connsiteY5" fmla="*/ 3429000 h 6868048"/>
              <a:gd name="connsiteX6" fmla="*/ 20096 w 5227176"/>
              <a:gd name="connsiteY6" fmla="*/ 10049 h 6868048"/>
              <a:gd name="connsiteX0" fmla="*/ 10047 w 5217127"/>
              <a:gd name="connsiteY0" fmla="*/ 10049 h 6868048"/>
              <a:gd name="connsiteX1" fmla="*/ 5217127 w 5217127"/>
              <a:gd name="connsiteY1" fmla="*/ 0 h 6868048"/>
              <a:gd name="connsiteX2" fmla="*/ 5209127 w 5217127"/>
              <a:gd name="connsiteY2" fmla="*/ 3429000 h 6868048"/>
              <a:gd name="connsiteX3" fmla="*/ 5217127 w 5217127"/>
              <a:gd name="connsiteY3" fmla="*/ 6868048 h 6868048"/>
              <a:gd name="connsiteX4" fmla="*/ 0 w 5217127"/>
              <a:gd name="connsiteY4" fmla="*/ 6868048 h 6868048"/>
              <a:gd name="connsiteX5" fmla="*/ 926496 w 5217127"/>
              <a:gd name="connsiteY5" fmla="*/ 3429000 h 6868048"/>
              <a:gd name="connsiteX6" fmla="*/ 10047 w 5217127"/>
              <a:gd name="connsiteY6" fmla="*/ 10049 h 6868048"/>
              <a:gd name="connsiteX0" fmla="*/ 10047 w 5219766"/>
              <a:gd name="connsiteY0" fmla="*/ 10049 h 6868048"/>
              <a:gd name="connsiteX1" fmla="*/ 5217127 w 5219766"/>
              <a:gd name="connsiteY1" fmla="*/ 0 h 6868048"/>
              <a:gd name="connsiteX2" fmla="*/ 5219176 w 5219766"/>
              <a:gd name="connsiteY2" fmla="*/ 3449097 h 6868048"/>
              <a:gd name="connsiteX3" fmla="*/ 5217127 w 5219766"/>
              <a:gd name="connsiteY3" fmla="*/ 6868048 h 6868048"/>
              <a:gd name="connsiteX4" fmla="*/ 0 w 5219766"/>
              <a:gd name="connsiteY4" fmla="*/ 6868048 h 6868048"/>
              <a:gd name="connsiteX5" fmla="*/ 926496 w 5219766"/>
              <a:gd name="connsiteY5" fmla="*/ 3429000 h 6868048"/>
              <a:gd name="connsiteX6" fmla="*/ 10047 w 5219766"/>
              <a:gd name="connsiteY6" fmla="*/ 10049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66" h="6868048">
                <a:moveTo>
                  <a:pt x="10047" y="10049"/>
                </a:moveTo>
                <a:lnTo>
                  <a:pt x="5217127" y="0"/>
                </a:lnTo>
                <a:cubicBezTo>
                  <a:pt x="5214460" y="1143000"/>
                  <a:pt x="5221843" y="2306097"/>
                  <a:pt x="5219176" y="3449097"/>
                </a:cubicBezTo>
                <a:cubicBezTo>
                  <a:pt x="5221843" y="4595446"/>
                  <a:pt x="5214460" y="5721699"/>
                  <a:pt x="5217127" y="6868048"/>
                </a:cubicBezTo>
                <a:lnTo>
                  <a:pt x="0" y="6868048"/>
                </a:lnTo>
                <a:lnTo>
                  <a:pt x="926496" y="3429000"/>
                </a:lnTo>
                <a:lnTo>
                  <a:pt x="10047" y="10049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or delete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0D4F941-B98D-49EE-8437-FF61927CB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936" y="841983"/>
            <a:ext cx="5796949" cy="2744597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0739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1526876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1692828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973086"/>
            <a:ext cx="9889587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8781A-4EC7-4D14-BBE0-80F3D6F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94137" y="6405166"/>
            <a:ext cx="19408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3E3DDA0-BC19-4981-AAF7-8D7ECC5692DD}" type="datetime4">
              <a:rPr lang="en-US" smtClean="0"/>
              <a:t>September 25,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2DB4B-4017-4FC8-8755-DBE13FC8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9769" y="6405166"/>
            <a:ext cx="49262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29F5-5BAB-4E6D-A7AA-0F614AAF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5375" y="6405166"/>
            <a:ext cx="888520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5" y="3786097"/>
            <a:ext cx="98895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86" y="6261834"/>
            <a:ext cx="855937" cy="6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54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 userDrawn="1"/>
        </p:nvSpPr>
        <p:spPr>
          <a:xfrm rot="16200000">
            <a:off x="2171579" y="1131567"/>
            <a:ext cx="6868045" cy="4604912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BD5DFED-EA4A-43F0-BE94-B26B6F6DA67A}"/>
              </a:ext>
            </a:extLst>
          </p:cNvPr>
          <p:cNvSpPr/>
          <p:nvPr userDrawn="1"/>
        </p:nvSpPr>
        <p:spPr>
          <a:xfrm rot="5400000">
            <a:off x="3804161" y="2966635"/>
            <a:ext cx="6858001" cy="9247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75A8E6-AAC3-415E-B4F3-FCAFA5B6AA93}"/>
              </a:ext>
            </a:extLst>
          </p:cNvPr>
          <p:cNvSpPr/>
          <p:nvPr userDrawn="1"/>
        </p:nvSpPr>
        <p:spPr>
          <a:xfrm>
            <a:off x="1" y="0"/>
            <a:ext cx="677079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C0C49A-E3F4-4827-AA73-8A61B4826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0936" y="3968369"/>
            <a:ext cx="5796949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7A4762-8EAA-4F57-A866-DB6CAB1366E5}"/>
              </a:ext>
            </a:extLst>
          </p:cNvPr>
          <p:cNvCxnSpPr/>
          <p:nvPr userDrawn="1"/>
        </p:nvCxnSpPr>
        <p:spPr>
          <a:xfrm>
            <a:off x="370936" y="3777471"/>
            <a:ext cx="425528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69222-5E7F-4221-8B25-FAA565CE8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6" y="6102465"/>
            <a:ext cx="1125628" cy="694953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CC78DE-9A3A-4138-83A8-1AF56BC2E7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2827" y="-10048"/>
            <a:ext cx="5219767" cy="6868048"/>
          </a:xfrm>
          <a:custGeom>
            <a:avLst/>
            <a:gdLst>
              <a:gd name="connsiteX0" fmla="*/ 0 w 5229225"/>
              <a:gd name="connsiteY0" fmla="*/ 0 h 6858000"/>
              <a:gd name="connsiteX1" fmla="*/ 4282631 w 5229225"/>
              <a:gd name="connsiteY1" fmla="*/ 0 h 6858000"/>
              <a:gd name="connsiteX2" fmla="*/ 5229225 w 5229225"/>
              <a:gd name="connsiteY2" fmla="*/ 3429000 h 6858000"/>
              <a:gd name="connsiteX3" fmla="*/ 4282631 w 5229225"/>
              <a:gd name="connsiteY3" fmla="*/ 6858000 h 6858000"/>
              <a:gd name="connsiteX4" fmla="*/ 0 w 5229225"/>
              <a:gd name="connsiteY4" fmla="*/ 6858000 h 6858000"/>
              <a:gd name="connsiteX5" fmla="*/ 946594 w 5229225"/>
              <a:gd name="connsiteY5" fmla="*/ 3429000 h 6858000"/>
              <a:gd name="connsiteX6" fmla="*/ 0 w 5229225"/>
              <a:gd name="connsiteY6" fmla="*/ 0 h 6858000"/>
              <a:gd name="connsiteX0" fmla="*/ 0 w 5237225"/>
              <a:gd name="connsiteY0" fmla="*/ 0 h 6858000"/>
              <a:gd name="connsiteX1" fmla="*/ 5237225 w 5237225"/>
              <a:gd name="connsiteY1" fmla="*/ 0 h 6858000"/>
              <a:gd name="connsiteX2" fmla="*/ 5229225 w 5237225"/>
              <a:gd name="connsiteY2" fmla="*/ 3429000 h 6858000"/>
              <a:gd name="connsiteX3" fmla="*/ 4282631 w 5237225"/>
              <a:gd name="connsiteY3" fmla="*/ 6858000 h 6858000"/>
              <a:gd name="connsiteX4" fmla="*/ 0 w 5237225"/>
              <a:gd name="connsiteY4" fmla="*/ 6858000 h 6858000"/>
              <a:gd name="connsiteX5" fmla="*/ 946594 w 5237225"/>
              <a:gd name="connsiteY5" fmla="*/ 3429000 h 6858000"/>
              <a:gd name="connsiteX6" fmla="*/ 0 w 5237225"/>
              <a:gd name="connsiteY6" fmla="*/ 0 h 6858000"/>
              <a:gd name="connsiteX0" fmla="*/ 0 w 5237225"/>
              <a:gd name="connsiteY0" fmla="*/ 0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0 w 5237225"/>
              <a:gd name="connsiteY6" fmla="*/ 0 h 6868048"/>
              <a:gd name="connsiteX0" fmla="*/ 30145 w 5237225"/>
              <a:gd name="connsiteY0" fmla="*/ 10049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30145 w 5237225"/>
              <a:gd name="connsiteY6" fmla="*/ 10049 h 6868048"/>
              <a:gd name="connsiteX0" fmla="*/ 20096 w 5227176"/>
              <a:gd name="connsiteY0" fmla="*/ 10049 h 6868048"/>
              <a:gd name="connsiteX1" fmla="*/ 5227176 w 5227176"/>
              <a:gd name="connsiteY1" fmla="*/ 0 h 6868048"/>
              <a:gd name="connsiteX2" fmla="*/ 5219176 w 5227176"/>
              <a:gd name="connsiteY2" fmla="*/ 3429000 h 6868048"/>
              <a:gd name="connsiteX3" fmla="*/ 5227176 w 5227176"/>
              <a:gd name="connsiteY3" fmla="*/ 6868048 h 6868048"/>
              <a:gd name="connsiteX4" fmla="*/ 0 w 5227176"/>
              <a:gd name="connsiteY4" fmla="*/ 6858000 h 6868048"/>
              <a:gd name="connsiteX5" fmla="*/ 936545 w 5227176"/>
              <a:gd name="connsiteY5" fmla="*/ 3429000 h 6868048"/>
              <a:gd name="connsiteX6" fmla="*/ 20096 w 5227176"/>
              <a:gd name="connsiteY6" fmla="*/ 10049 h 6868048"/>
              <a:gd name="connsiteX0" fmla="*/ 10047 w 5217127"/>
              <a:gd name="connsiteY0" fmla="*/ 10049 h 6868048"/>
              <a:gd name="connsiteX1" fmla="*/ 5217127 w 5217127"/>
              <a:gd name="connsiteY1" fmla="*/ 0 h 6868048"/>
              <a:gd name="connsiteX2" fmla="*/ 5209127 w 5217127"/>
              <a:gd name="connsiteY2" fmla="*/ 3429000 h 6868048"/>
              <a:gd name="connsiteX3" fmla="*/ 5217127 w 5217127"/>
              <a:gd name="connsiteY3" fmla="*/ 6868048 h 6868048"/>
              <a:gd name="connsiteX4" fmla="*/ 0 w 5217127"/>
              <a:gd name="connsiteY4" fmla="*/ 6868048 h 6868048"/>
              <a:gd name="connsiteX5" fmla="*/ 926496 w 5217127"/>
              <a:gd name="connsiteY5" fmla="*/ 3429000 h 6868048"/>
              <a:gd name="connsiteX6" fmla="*/ 10047 w 5217127"/>
              <a:gd name="connsiteY6" fmla="*/ 10049 h 6868048"/>
              <a:gd name="connsiteX0" fmla="*/ 10047 w 5219766"/>
              <a:gd name="connsiteY0" fmla="*/ 10049 h 6868048"/>
              <a:gd name="connsiteX1" fmla="*/ 5217127 w 5219766"/>
              <a:gd name="connsiteY1" fmla="*/ 0 h 6868048"/>
              <a:gd name="connsiteX2" fmla="*/ 5219176 w 5219766"/>
              <a:gd name="connsiteY2" fmla="*/ 3449097 h 6868048"/>
              <a:gd name="connsiteX3" fmla="*/ 5217127 w 5219766"/>
              <a:gd name="connsiteY3" fmla="*/ 6868048 h 6868048"/>
              <a:gd name="connsiteX4" fmla="*/ 0 w 5219766"/>
              <a:gd name="connsiteY4" fmla="*/ 6868048 h 6868048"/>
              <a:gd name="connsiteX5" fmla="*/ 926496 w 5219766"/>
              <a:gd name="connsiteY5" fmla="*/ 3429000 h 6868048"/>
              <a:gd name="connsiteX6" fmla="*/ 10047 w 5219766"/>
              <a:gd name="connsiteY6" fmla="*/ 10049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66" h="6868048">
                <a:moveTo>
                  <a:pt x="10047" y="10049"/>
                </a:moveTo>
                <a:lnTo>
                  <a:pt x="5217127" y="0"/>
                </a:lnTo>
                <a:cubicBezTo>
                  <a:pt x="5214460" y="1143000"/>
                  <a:pt x="5221843" y="2306097"/>
                  <a:pt x="5219176" y="3449097"/>
                </a:cubicBezTo>
                <a:cubicBezTo>
                  <a:pt x="5221843" y="4595446"/>
                  <a:pt x="5214460" y="5721699"/>
                  <a:pt x="5217127" y="6868048"/>
                </a:cubicBezTo>
                <a:lnTo>
                  <a:pt x="0" y="6868048"/>
                </a:lnTo>
                <a:lnTo>
                  <a:pt x="926496" y="3429000"/>
                </a:lnTo>
                <a:lnTo>
                  <a:pt x="10047" y="10049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or delete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0D4F941-B98D-49EE-8437-FF61927CB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936" y="841981"/>
            <a:ext cx="5796949" cy="2744597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69723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lumn Top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71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9" y="291722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79" y="6166966"/>
            <a:ext cx="888520" cy="7211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C823AF-08FC-4B75-A0B7-AE5286A96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791" y="1346479"/>
            <a:ext cx="4869615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74BC80-8D75-46FF-A25A-C7BE7071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187" y="1346479"/>
            <a:ext cx="4869615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83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CA1-D4F3-477E-B945-80FEF29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09C9-D22A-4588-88D9-C3B5602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D8F8-4FFC-4A51-8444-D1D92F7D2508}" type="datetime4">
              <a:rPr lang="en-US" smtClean="0"/>
              <a:t>September 25,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FB6E-239B-4065-AE65-29EF4D39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9D93-9CED-4551-8524-E66DFEE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294E-C019-4C8F-A7F6-FA4F57D1B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57" y="6079257"/>
            <a:ext cx="959447" cy="7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42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813447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989441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309896"/>
            <a:ext cx="9889587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5" y="3072668"/>
            <a:ext cx="98895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00" y="5082358"/>
            <a:ext cx="2187661" cy="177564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B7243D-01C7-40E4-B0AC-AD1B89923EC5}"/>
              </a:ext>
            </a:extLst>
          </p:cNvPr>
          <p:cNvSpPr txBox="1">
            <a:spLocks/>
          </p:cNvSpPr>
          <p:nvPr userDrawn="1"/>
        </p:nvSpPr>
        <p:spPr>
          <a:xfrm>
            <a:off x="5573485" y="5155900"/>
            <a:ext cx="5608235" cy="13922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Florida Perinatal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947306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81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247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23C3-7882-4CB7-9878-890C98F1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2985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2402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7554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374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4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1526876"/>
            <a:ext cx="12192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1692828"/>
            <a:ext cx="12192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9833" y="973084"/>
            <a:ext cx="9889587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8781A-4EC7-4D14-BBE0-80F3D6F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94136" y="6405164"/>
            <a:ext cx="19408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0F52B98-905F-4C08-81F3-D8428E9BDF36}" type="datetime4">
              <a:rPr lang="en-US" smtClean="0"/>
              <a:t>September 25,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2DB4B-4017-4FC8-8755-DBE13FC8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9768" y="6405164"/>
            <a:ext cx="4926259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29F5-5BAB-4E6D-A7AA-0F614AAF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5375" y="6405164"/>
            <a:ext cx="888520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1164564" y="3786097"/>
            <a:ext cx="98895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83" y="6185140"/>
            <a:ext cx="1036796" cy="6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45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8200" y="1392936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>
                <a:moveTo>
                  <a:pt x="0" y="0"/>
                </a:moveTo>
                <a:lnTo>
                  <a:pt x="10515600" y="0"/>
                </a:lnTo>
              </a:path>
            </a:pathLst>
          </a:custGeom>
          <a:ln w="6350">
            <a:solidFill>
              <a:srgbClr val="EB1C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2400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65F6B6-543E-4350-A16A-8DB26F96B1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570734"/>
            <a:ext cx="11430000" cy="4279900"/>
          </a:xfrm>
        </p:spPr>
        <p:txBody>
          <a:bodyPr vert="horz" wrap="none" anchor="ctr" anchorCtr="0"/>
          <a:lstStyle>
            <a:lvl1pPr>
              <a:defRPr/>
            </a:lvl1pPr>
          </a:lstStyle>
          <a:p>
            <a:r>
              <a:rPr lang="en-US" dirty="0"/>
              <a:t>Click on picture link, drag picture from desktop or photo library and crop as needed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E23918-7B3F-4C7C-B30C-AA4406247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5007429"/>
            <a:ext cx="10268857" cy="895188"/>
          </a:xfrm>
        </p:spPr>
        <p:txBody>
          <a:bodyPr>
            <a:noAutofit/>
          </a:bodyPr>
          <a:lstStyle>
            <a:lvl1pPr>
              <a:defRPr sz="4900"/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7262A4-F9F9-457B-8A79-D10FECBD04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6082150"/>
            <a:ext cx="3162300" cy="4017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EA7D8A5D-DC48-4AF3-ACD0-20E53041E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579719"/>
            <a:ext cx="3176156" cy="41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0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096" y="801332"/>
            <a:ext cx="10668000" cy="2279493"/>
          </a:xfrm>
        </p:spPr>
        <p:txBody>
          <a:bodyPr anchor="t">
            <a:noAutofit/>
          </a:bodyPr>
          <a:lstStyle>
            <a:lvl1pPr>
              <a:defRPr sz="4900"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1316F8-84E9-4B8F-8998-0A806B698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40" y="5921540"/>
            <a:ext cx="3170256" cy="415689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C2532E2-7E15-43C6-BD0B-0C2E786E4B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6061370"/>
            <a:ext cx="3162300" cy="4017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24891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ag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096" y="1088137"/>
            <a:ext cx="10668000" cy="2279493"/>
          </a:xfrm>
          <a:noFill/>
        </p:spPr>
        <p:txBody>
          <a:bodyPr anchor="t">
            <a:noAutofit/>
          </a:bodyPr>
          <a:lstStyle>
            <a:lvl1pPr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C2532E2-7E15-43C6-BD0B-0C2E786E4B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6061370"/>
            <a:ext cx="3162300" cy="401782"/>
          </a:xfrm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29" name="Logo White">
            <a:extLst>
              <a:ext uri="{FF2B5EF4-FFF2-40B4-BE49-F238E27FC236}">
                <a16:creationId xmlns:a16="http://schemas.microsoft.com/office/drawing/2014/main" id="{B3DECF5D-1EEF-4542-B8BF-148BCDEC4094}"/>
              </a:ext>
            </a:extLst>
          </p:cNvPr>
          <p:cNvGrpSpPr/>
          <p:nvPr/>
        </p:nvGrpSpPr>
        <p:grpSpPr>
          <a:xfrm>
            <a:off x="8286751" y="5921375"/>
            <a:ext cx="3170767" cy="415926"/>
            <a:chOff x="6215063" y="5921375"/>
            <a:chExt cx="2378075" cy="41592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8B7A263-BB4C-47A9-885E-68360693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5921375"/>
              <a:ext cx="206375" cy="207963"/>
            </a:xfrm>
            <a:custGeom>
              <a:avLst/>
              <a:gdLst>
                <a:gd name="T0" fmla="*/ 0 w 130"/>
                <a:gd name="T1" fmla="*/ 0 h 131"/>
                <a:gd name="T2" fmla="*/ 0 w 130"/>
                <a:gd name="T3" fmla="*/ 131 h 131"/>
                <a:gd name="T4" fmla="*/ 130 w 130"/>
                <a:gd name="T5" fmla="*/ 0 h 131"/>
                <a:gd name="T6" fmla="*/ 0 w 130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31">
                  <a:moveTo>
                    <a:pt x="0" y="0"/>
                  </a:moveTo>
                  <a:lnTo>
                    <a:pt x="0" y="131"/>
                  </a:lnTo>
                  <a:lnTo>
                    <a:pt x="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7936532-2143-4EA9-B3B6-FBBD81B89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6129338"/>
              <a:ext cx="206375" cy="207963"/>
            </a:xfrm>
            <a:custGeom>
              <a:avLst/>
              <a:gdLst>
                <a:gd name="T0" fmla="*/ 0 w 130"/>
                <a:gd name="T1" fmla="*/ 0 h 131"/>
                <a:gd name="T2" fmla="*/ 0 w 130"/>
                <a:gd name="T3" fmla="*/ 131 h 131"/>
                <a:gd name="T4" fmla="*/ 130 w 130"/>
                <a:gd name="T5" fmla="*/ 0 h 131"/>
                <a:gd name="T6" fmla="*/ 0 w 130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31">
                  <a:moveTo>
                    <a:pt x="0" y="0"/>
                  </a:moveTo>
                  <a:lnTo>
                    <a:pt x="0" y="131"/>
                  </a:lnTo>
                  <a:lnTo>
                    <a:pt x="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DEFB624-43B6-4B83-B17E-B4CB3347C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5921375"/>
              <a:ext cx="206375" cy="207963"/>
            </a:xfrm>
            <a:custGeom>
              <a:avLst/>
              <a:gdLst>
                <a:gd name="T0" fmla="*/ 0 w 130"/>
                <a:gd name="T1" fmla="*/ 0 h 131"/>
                <a:gd name="T2" fmla="*/ 0 w 130"/>
                <a:gd name="T3" fmla="*/ 131 h 131"/>
                <a:gd name="T4" fmla="*/ 130 w 130"/>
                <a:gd name="T5" fmla="*/ 0 h 131"/>
                <a:gd name="T6" fmla="*/ 0 w 130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31">
                  <a:moveTo>
                    <a:pt x="0" y="0"/>
                  </a:moveTo>
                  <a:lnTo>
                    <a:pt x="0" y="131"/>
                  </a:lnTo>
                  <a:lnTo>
                    <a:pt x="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9246137-2267-45CE-9F05-A1B17AAB1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5063" y="6129338"/>
              <a:ext cx="206375" cy="207963"/>
            </a:xfrm>
            <a:custGeom>
              <a:avLst/>
              <a:gdLst>
                <a:gd name="T0" fmla="*/ 0 w 130"/>
                <a:gd name="T1" fmla="*/ 0 h 131"/>
                <a:gd name="T2" fmla="*/ 0 w 130"/>
                <a:gd name="T3" fmla="*/ 131 h 131"/>
                <a:gd name="T4" fmla="*/ 130 w 130"/>
                <a:gd name="T5" fmla="*/ 0 h 131"/>
                <a:gd name="T6" fmla="*/ 0 w 130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31">
                  <a:moveTo>
                    <a:pt x="0" y="0"/>
                  </a:moveTo>
                  <a:lnTo>
                    <a:pt x="0" y="131"/>
                  </a:lnTo>
                  <a:lnTo>
                    <a:pt x="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918C8E8-5EBE-4E80-A770-AB76B9E00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6149975"/>
              <a:ext cx="128588" cy="130175"/>
            </a:xfrm>
            <a:custGeom>
              <a:avLst/>
              <a:gdLst>
                <a:gd name="T0" fmla="*/ 289 w 299"/>
                <a:gd name="T1" fmla="*/ 108 h 303"/>
                <a:gd name="T2" fmla="*/ 246 w 299"/>
                <a:gd name="T3" fmla="*/ 50 h 303"/>
                <a:gd name="T4" fmla="*/ 192 w 299"/>
                <a:gd name="T5" fmla="*/ 16 h 303"/>
                <a:gd name="T6" fmla="*/ 186 w 299"/>
                <a:gd name="T7" fmla="*/ 16 h 303"/>
                <a:gd name="T8" fmla="*/ 186 w 299"/>
                <a:gd name="T9" fmla="*/ 283 h 303"/>
                <a:gd name="T10" fmla="*/ 228 w 299"/>
                <a:gd name="T11" fmla="*/ 295 h 303"/>
                <a:gd name="T12" fmla="*/ 228 w 299"/>
                <a:gd name="T13" fmla="*/ 303 h 303"/>
                <a:gd name="T14" fmla="*/ 72 w 299"/>
                <a:gd name="T15" fmla="*/ 303 h 303"/>
                <a:gd name="T16" fmla="*/ 72 w 299"/>
                <a:gd name="T17" fmla="*/ 295 h 303"/>
                <a:gd name="T18" fmla="*/ 115 w 299"/>
                <a:gd name="T19" fmla="*/ 283 h 303"/>
                <a:gd name="T20" fmla="*/ 115 w 299"/>
                <a:gd name="T21" fmla="*/ 16 h 303"/>
                <a:gd name="T22" fmla="*/ 107 w 299"/>
                <a:gd name="T23" fmla="*/ 16 h 303"/>
                <a:gd name="T24" fmla="*/ 53 w 299"/>
                <a:gd name="T25" fmla="*/ 50 h 303"/>
                <a:gd name="T26" fmla="*/ 10 w 299"/>
                <a:gd name="T27" fmla="*/ 108 h 303"/>
                <a:gd name="T28" fmla="*/ 0 w 299"/>
                <a:gd name="T29" fmla="*/ 106 h 303"/>
                <a:gd name="T30" fmla="*/ 13 w 299"/>
                <a:gd name="T31" fmla="*/ 0 h 303"/>
                <a:gd name="T32" fmla="*/ 286 w 299"/>
                <a:gd name="T33" fmla="*/ 0 h 303"/>
                <a:gd name="T34" fmla="*/ 299 w 299"/>
                <a:gd name="T35" fmla="*/ 106 h 303"/>
                <a:gd name="T36" fmla="*/ 289 w 299"/>
                <a:gd name="T37" fmla="*/ 10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" h="303">
                  <a:moveTo>
                    <a:pt x="289" y="108"/>
                  </a:moveTo>
                  <a:cubicBezTo>
                    <a:pt x="246" y="50"/>
                    <a:pt x="246" y="50"/>
                    <a:pt x="246" y="50"/>
                  </a:cubicBezTo>
                  <a:cubicBezTo>
                    <a:pt x="227" y="24"/>
                    <a:pt x="215" y="18"/>
                    <a:pt x="192" y="16"/>
                  </a:cubicBezTo>
                  <a:cubicBezTo>
                    <a:pt x="186" y="16"/>
                    <a:pt x="186" y="16"/>
                    <a:pt x="186" y="16"/>
                  </a:cubicBezTo>
                  <a:cubicBezTo>
                    <a:pt x="186" y="283"/>
                    <a:pt x="186" y="283"/>
                    <a:pt x="186" y="283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303"/>
                    <a:pt x="228" y="303"/>
                    <a:pt x="228" y="303"/>
                  </a:cubicBezTo>
                  <a:cubicBezTo>
                    <a:pt x="72" y="303"/>
                    <a:pt x="72" y="303"/>
                    <a:pt x="72" y="303"/>
                  </a:cubicBezTo>
                  <a:cubicBezTo>
                    <a:pt x="72" y="295"/>
                    <a:pt x="72" y="295"/>
                    <a:pt x="72" y="295"/>
                  </a:cubicBezTo>
                  <a:cubicBezTo>
                    <a:pt x="115" y="283"/>
                    <a:pt x="115" y="283"/>
                    <a:pt x="115" y="283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83" y="18"/>
                    <a:pt x="72" y="24"/>
                    <a:pt x="53" y="50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99" y="106"/>
                    <a:pt x="299" y="106"/>
                    <a:pt x="299" y="106"/>
                  </a:cubicBezTo>
                  <a:lnTo>
                    <a:pt x="289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BA51C7F-C4D1-4C8B-A93D-55DA2C066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1" y="6129338"/>
              <a:ext cx="111125" cy="150813"/>
            </a:xfrm>
            <a:custGeom>
              <a:avLst/>
              <a:gdLst>
                <a:gd name="T0" fmla="*/ 136 w 259"/>
                <a:gd name="T1" fmla="*/ 168 h 353"/>
                <a:gd name="T2" fmla="*/ 91 w 259"/>
                <a:gd name="T3" fmla="*/ 177 h 353"/>
                <a:gd name="T4" fmla="*/ 91 w 259"/>
                <a:gd name="T5" fmla="*/ 335 h 353"/>
                <a:gd name="T6" fmla="*/ 115 w 259"/>
                <a:gd name="T7" fmla="*/ 346 h 353"/>
                <a:gd name="T8" fmla="*/ 115 w 259"/>
                <a:gd name="T9" fmla="*/ 353 h 353"/>
                <a:gd name="T10" fmla="*/ 2 w 259"/>
                <a:gd name="T11" fmla="*/ 353 h 353"/>
                <a:gd name="T12" fmla="*/ 2 w 259"/>
                <a:gd name="T13" fmla="*/ 346 h 353"/>
                <a:gd name="T14" fmla="*/ 31 w 259"/>
                <a:gd name="T15" fmla="*/ 335 h 353"/>
                <a:gd name="T16" fmla="*/ 31 w 259"/>
                <a:gd name="T17" fmla="*/ 53 h 353"/>
                <a:gd name="T18" fmla="*/ 0 w 259"/>
                <a:gd name="T19" fmla="*/ 31 h 353"/>
                <a:gd name="T20" fmla="*/ 0 w 259"/>
                <a:gd name="T21" fmla="*/ 26 h 353"/>
                <a:gd name="T22" fmla="*/ 89 w 259"/>
                <a:gd name="T23" fmla="*/ 0 h 353"/>
                <a:gd name="T24" fmla="*/ 91 w 259"/>
                <a:gd name="T25" fmla="*/ 2 h 353"/>
                <a:gd name="T26" fmla="*/ 91 w 259"/>
                <a:gd name="T27" fmla="*/ 167 h 353"/>
                <a:gd name="T28" fmla="*/ 93 w 259"/>
                <a:gd name="T29" fmla="*/ 168 h 353"/>
                <a:gd name="T30" fmla="*/ 172 w 259"/>
                <a:gd name="T31" fmla="*/ 130 h 353"/>
                <a:gd name="T32" fmla="*/ 231 w 259"/>
                <a:gd name="T33" fmla="*/ 195 h 353"/>
                <a:gd name="T34" fmla="*/ 231 w 259"/>
                <a:gd name="T35" fmla="*/ 335 h 353"/>
                <a:gd name="T36" fmla="*/ 259 w 259"/>
                <a:gd name="T37" fmla="*/ 346 h 353"/>
                <a:gd name="T38" fmla="*/ 259 w 259"/>
                <a:gd name="T39" fmla="*/ 353 h 353"/>
                <a:gd name="T40" fmla="*/ 147 w 259"/>
                <a:gd name="T41" fmla="*/ 353 h 353"/>
                <a:gd name="T42" fmla="*/ 147 w 259"/>
                <a:gd name="T43" fmla="*/ 346 h 353"/>
                <a:gd name="T44" fmla="*/ 170 w 259"/>
                <a:gd name="T45" fmla="*/ 335 h 353"/>
                <a:gd name="T46" fmla="*/ 170 w 259"/>
                <a:gd name="T47" fmla="*/ 214 h 353"/>
                <a:gd name="T48" fmla="*/ 136 w 259"/>
                <a:gd name="T49" fmla="*/ 16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" h="353">
                  <a:moveTo>
                    <a:pt x="136" y="168"/>
                  </a:moveTo>
                  <a:cubicBezTo>
                    <a:pt x="119" y="168"/>
                    <a:pt x="107" y="170"/>
                    <a:pt x="91" y="177"/>
                  </a:cubicBezTo>
                  <a:cubicBezTo>
                    <a:pt x="91" y="335"/>
                    <a:pt x="91" y="335"/>
                    <a:pt x="91" y="335"/>
                  </a:cubicBezTo>
                  <a:cubicBezTo>
                    <a:pt x="115" y="346"/>
                    <a:pt x="115" y="346"/>
                    <a:pt x="115" y="346"/>
                  </a:cubicBezTo>
                  <a:cubicBezTo>
                    <a:pt x="115" y="353"/>
                    <a:pt x="115" y="353"/>
                    <a:pt x="115" y="353"/>
                  </a:cubicBezTo>
                  <a:cubicBezTo>
                    <a:pt x="2" y="353"/>
                    <a:pt x="2" y="353"/>
                    <a:pt x="2" y="353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31" y="335"/>
                    <a:pt x="31" y="335"/>
                    <a:pt x="31" y="335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121" y="141"/>
                    <a:pt x="146" y="130"/>
                    <a:pt x="172" y="130"/>
                  </a:cubicBezTo>
                  <a:cubicBezTo>
                    <a:pt x="214" y="130"/>
                    <a:pt x="231" y="162"/>
                    <a:pt x="231" y="195"/>
                  </a:cubicBezTo>
                  <a:cubicBezTo>
                    <a:pt x="231" y="335"/>
                    <a:pt x="231" y="335"/>
                    <a:pt x="231" y="335"/>
                  </a:cubicBezTo>
                  <a:cubicBezTo>
                    <a:pt x="259" y="346"/>
                    <a:pt x="259" y="346"/>
                    <a:pt x="259" y="346"/>
                  </a:cubicBezTo>
                  <a:cubicBezTo>
                    <a:pt x="259" y="353"/>
                    <a:pt x="259" y="353"/>
                    <a:pt x="259" y="353"/>
                  </a:cubicBezTo>
                  <a:cubicBezTo>
                    <a:pt x="147" y="353"/>
                    <a:pt x="147" y="353"/>
                    <a:pt x="147" y="353"/>
                  </a:cubicBezTo>
                  <a:cubicBezTo>
                    <a:pt x="147" y="346"/>
                    <a:pt x="147" y="346"/>
                    <a:pt x="147" y="346"/>
                  </a:cubicBezTo>
                  <a:cubicBezTo>
                    <a:pt x="170" y="335"/>
                    <a:pt x="170" y="335"/>
                    <a:pt x="170" y="335"/>
                  </a:cubicBezTo>
                  <a:cubicBezTo>
                    <a:pt x="170" y="214"/>
                    <a:pt x="170" y="214"/>
                    <a:pt x="170" y="214"/>
                  </a:cubicBezTo>
                  <a:cubicBezTo>
                    <a:pt x="170" y="188"/>
                    <a:pt x="163" y="168"/>
                    <a:pt x="136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B5BC8E4-C9FE-4626-B0E6-EE9F690730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0226" y="6184900"/>
              <a:ext cx="88900" cy="98425"/>
            </a:xfrm>
            <a:custGeom>
              <a:avLst/>
              <a:gdLst>
                <a:gd name="T0" fmla="*/ 149 w 210"/>
                <a:gd name="T1" fmla="*/ 84 h 230"/>
                <a:gd name="T2" fmla="*/ 109 w 210"/>
                <a:gd name="T3" fmla="*/ 15 h 230"/>
                <a:gd name="T4" fmla="*/ 64 w 210"/>
                <a:gd name="T5" fmla="*/ 89 h 230"/>
                <a:gd name="T6" fmla="*/ 149 w 210"/>
                <a:gd name="T7" fmla="*/ 84 h 230"/>
                <a:gd name="T8" fmla="*/ 64 w 210"/>
                <a:gd name="T9" fmla="*/ 103 h 230"/>
                <a:gd name="T10" fmla="*/ 130 w 210"/>
                <a:gd name="T11" fmla="*/ 197 h 230"/>
                <a:gd name="T12" fmla="*/ 203 w 210"/>
                <a:gd name="T13" fmla="*/ 185 h 230"/>
                <a:gd name="T14" fmla="*/ 206 w 210"/>
                <a:gd name="T15" fmla="*/ 191 h 230"/>
                <a:gd name="T16" fmla="*/ 110 w 210"/>
                <a:gd name="T17" fmla="*/ 230 h 230"/>
                <a:gd name="T18" fmla="*/ 0 w 210"/>
                <a:gd name="T19" fmla="*/ 119 h 230"/>
                <a:gd name="T20" fmla="*/ 112 w 210"/>
                <a:gd name="T21" fmla="*/ 0 h 230"/>
                <a:gd name="T22" fmla="*/ 208 w 210"/>
                <a:gd name="T23" fmla="*/ 103 h 230"/>
                <a:gd name="T24" fmla="*/ 64 w 210"/>
                <a:gd name="T25" fmla="*/ 10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0" h="230">
                  <a:moveTo>
                    <a:pt x="149" y="84"/>
                  </a:moveTo>
                  <a:cubicBezTo>
                    <a:pt x="148" y="37"/>
                    <a:pt x="135" y="15"/>
                    <a:pt x="109" y="15"/>
                  </a:cubicBezTo>
                  <a:cubicBezTo>
                    <a:pt x="84" y="15"/>
                    <a:pt x="66" y="44"/>
                    <a:pt x="64" y="89"/>
                  </a:cubicBezTo>
                  <a:lnTo>
                    <a:pt x="149" y="84"/>
                  </a:lnTo>
                  <a:close/>
                  <a:moveTo>
                    <a:pt x="64" y="103"/>
                  </a:moveTo>
                  <a:cubicBezTo>
                    <a:pt x="64" y="161"/>
                    <a:pt x="76" y="197"/>
                    <a:pt x="130" y="197"/>
                  </a:cubicBezTo>
                  <a:cubicBezTo>
                    <a:pt x="154" y="197"/>
                    <a:pt x="174" y="193"/>
                    <a:pt x="203" y="185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178" y="214"/>
                    <a:pt x="140" y="230"/>
                    <a:pt x="110" y="230"/>
                  </a:cubicBezTo>
                  <a:cubicBezTo>
                    <a:pt x="41" y="230"/>
                    <a:pt x="0" y="186"/>
                    <a:pt x="0" y="119"/>
                  </a:cubicBezTo>
                  <a:cubicBezTo>
                    <a:pt x="0" y="50"/>
                    <a:pt x="56" y="0"/>
                    <a:pt x="112" y="0"/>
                  </a:cubicBezTo>
                  <a:cubicBezTo>
                    <a:pt x="179" y="0"/>
                    <a:pt x="210" y="44"/>
                    <a:pt x="208" y="103"/>
                  </a:cubicBezTo>
                  <a:lnTo>
                    <a:pt x="64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6F4E8F9-CA07-4C47-B045-005E0BECF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6149975"/>
              <a:ext cx="101600" cy="133350"/>
            </a:xfrm>
            <a:custGeom>
              <a:avLst/>
              <a:gdLst>
                <a:gd name="T0" fmla="*/ 172 w 238"/>
                <a:gd name="T1" fmla="*/ 280 h 311"/>
                <a:gd name="T2" fmla="*/ 78 w 238"/>
                <a:gd name="T3" fmla="*/ 311 h 311"/>
                <a:gd name="T4" fmla="*/ 0 w 238"/>
                <a:gd name="T5" fmla="*/ 259 h 311"/>
                <a:gd name="T6" fmla="*/ 37 w 238"/>
                <a:gd name="T7" fmla="*/ 219 h 311"/>
                <a:gd name="T8" fmla="*/ 80 w 238"/>
                <a:gd name="T9" fmla="*/ 293 h 311"/>
                <a:gd name="T10" fmla="*/ 128 w 238"/>
                <a:gd name="T11" fmla="*/ 217 h 311"/>
                <a:gd name="T12" fmla="*/ 128 w 238"/>
                <a:gd name="T13" fmla="*/ 19 h 311"/>
                <a:gd name="T14" fmla="*/ 87 w 238"/>
                <a:gd name="T15" fmla="*/ 8 h 311"/>
                <a:gd name="T16" fmla="*/ 87 w 238"/>
                <a:gd name="T17" fmla="*/ 0 h 311"/>
                <a:gd name="T18" fmla="*/ 238 w 238"/>
                <a:gd name="T19" fmla="*/ 0 h 311"/>
                <a:gd name="T20" fmla="*/ 238 w 238"/>
                <a:gd name="T21" fmla="*/ 8 h 311"/>
                <a:gd name="T22" fmla="*/ 199 w 238"/>
                <a:gd name="T23" fmla="*/ 19 h 311"/>
                <a:gd name="T24" fmla="*/ 199 w 238"/>
                <a:gd name="T25" fmla="*/ 195 h 311"/>
                <a:gd name="T26" fmla="*/ 172 w 238"/>
                <a:gd name="T27" fmla="*/ 28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311">
                  <a:moveTo>
                    <a:pt x="172" y="280"/>
                  </a:moveTo>
                  <a:cubicBezTo>
                    <a:pt x="156" y="297"/>
                    <a:pt x="118" y="311"/>
                    <a:pt x="78" y="311"/>
                  </a:cubicBezTo>
                  <a:cubicBezTo>
                    <a:pt x="23" y="311"/>
                    <a:pt x="0" y="287"/>
                    <a:pt x="0" y="259"/>
                  </a:cubicBezTo>
                  <a:cubicBezTo>
                    <a:pt x="0" y="236"/>
                    <a:pt x="18" y="219"/>
                    <a:pt x="37" y="219"/>
                  </a:cubicBezTo>
                  <a:cubicBezTo>
                    <a:pt x="69" y="219"/>
                    <a:pt x="84" y="246"/>
                    <a:pt x="80" y="293"/>
                  </a:cubicBezTo>
                  <a:cubicBezTo>
                    <a:pt x="116" y="282"/>
                    <a:pt x="128" y="262"/>
                    <a:pt x="128" y="217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8"/>
                    <a:pt x="238" y="8"/>
                    <a:pt x="238" y="8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195"/>
                    <a:pt x="199" y="195"/>
                    <a:pt x="199" y="195"/>
                  </a:cubicBezTo>
                  <a:cubicBezTo>
                    <a:pt x="199" y="235"/>
                    <a:pt x="192" y="258"/>
                    <a:pt x="172" y="2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B50AD67-9D98-40A3-A619-4AD75F638F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3113" y="6184900"/>
              <a:ext cx="96838" cy="98425"/>
            </a:xfrm>
            <a:custGeom>
              <a:avLst/>
              <a:gdLst>
                <a:gd name="T0" fmla="*/ 113 w 227"/>
                <a:gd name="T1" fmla="*/ 15 h 230"/>
                <a:gd name="T2" fmla="*/ 64 w 227"/>
                <a:gd name="T3" fmla="*/ 115 h 230"/>
                <a:gd name="T4" fmla="*/ 113 w 227"/>
                <a:gd name="T5" fmla="*/ 215 h 230"/>
                <a:gd name="T6" fmla="*/ 162 w 227"/>
                <a:gd name="T7" fmla="*/ 115 h 230"/>
                <a:gd name="T8" fmla="*/ 113 w 227"/>
                <a:gd name="T9" fmla="*/ 15 h 230"/>
                <a:gd name="T10" fmla="*/ 110 w 227"/>
                <a:gd name="T11" fmla="*/ 230 h 230"/>
                <a:gd name="T12" fmla="*/ 0 w 227"/>
                <a:gd name="T13" fmla="*/ 115 h 230"/>
                <a:gd name="T14" fmla="*/ 116 w 227"/>
                <a:gd name="T15" fmla="*/ 0 h 230"/>
                <a:gd name="T16" fmla="*/ 227 w 227"/>
                <a:gd name="T17" fmla="*/ 115 h 230"/>
                <a:gd name="T18" fmla="*/ 110 w 227"/>
                <a:gd name="T1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230">
                  <a:moveTo>
                    <a:pt x="113" y="15"/>
                  </a:moveTo>
                  <a:cubicBezTo>
                    <a:pt x="79" y="15"/>
                    <a:pt x="64" y="55"/>
                    <a:pt x="64" y="115"/>
                  </a:cubicBezTo>
                  <a:cubicBezTo>
                    <a:pt x="64" y="174"/>
                    <a:pt x="79" y="215"/>
                    <a:pt x="113" y="215"/>
                  </a:cubicBezTo>
                  <a:cubicBezTo>
                    <a:pt x="147" y="215"/>
                    <a:pt x="162" y="174"/>
                    <a:pt x="162" y="115"/>
                  </a:cubicBezTo>
                  <a:cubicBezTo>
                    <a:pt x="162" y="55"/>
                    <a:pt x="147" y="15"/>
                    <a:pt x="113" y="15"/>
                  </a:cubicBezTo>
                  <a:moveTo>
                    <a:pt x="110" y="230"/>
                  </a:moveTo>
                  <a:cubicBezTo>
                    <a:pt x="34" y="230"/>
                    <a:pt x="0" y="176"/>
                    <a:pt x="0" y="115"/>
                  </a:cubicBezTo>
                  <a:cubicBezTo>
                    <a:pt x="0" y="58"/>
                    <a:pt x="40" y="0"/>
                    <a:pt x="116" y="0"/>
                  </a:cubicBezTo>
                  <a:cubicBezTo>
                    <a:pt x="192" y="0"/>
                    <a:pt x="227" y="54"/>
                    <a:pt x="227" y="115"/>
                  </a:cubicBezTo>
                  <a:cubicBezTo>
                    <a:pt x="227" y="172"/>
                    <a:pt x="186" y="230"/>
                    <a:pt x="110" y="2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0E715C-53A4-4135-A681-011895AEEF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9476" y="6138863"/>
              <a:ext cx="50800" cy="141288"/>
            </a:xfrm>
            <a:custGeom>
              <a:avLst/>
              <a:gdLst>
                <a:gd name="T0" fmla="*/ 62 w 118"/>
                <a:gd name="T1" fmla="*/ 0 h 330"/>
                <a:gd name="T2" fmla="*/ 97 w 118"/>
                <a:gd name="T3" fmla="*/ 36 h 330"/>
                <a:gd name="T4" fmla="*/ 58 w 118"/>
                <a:gd name="T5" fmla="*/ 76 h 330"/>
                <a:gd name="T6" fmla="*/ 23 w 118"/>
                <a:gd name="T7" fmla="*/ 40 h 330"/>
                <a:gd name="T8" fmla="*/ 62 w 118"/>
                <a:gd name="T9" fmla="*/ 0 h 330"/>
                <a:gd name="T10" fmla="*/ 2 w 118"/>
                <a:gd name="T11" fmla="*/ 130 h 330"/>
                <a:gd name="T12" fmla="*/ 2 w 118"/>
                <a:gd name="T13" fmla="*/ 125 h 330"/>
                <a:gd name="T14" fmla="*/ 88 w 118"/>
                <a:gd name="T15" fmla="*/ 105 h 330"/>
                <a:gd name="T16" fmla="*/ 90 w 118"/>
                <a:gd name="T17" fmla="*/ 107 h 330"/>
                <a:gd name="T18" fmla="*/ 90 w 118"/>
                <a:gd name="T19" fmla="*/ 312 h 330"/>
                <a:gd name="T20" fmla="*/ 118 w 118"/>
                <a:gd name="T21" fmla="*/ 323 h 330"/>
                <a:gd name="T22" fmla="*/ 118 w 118"/>
                <a:gd name="T23" fmla="*/ 330 h 330"/>
                <a:gd name="T24" fmla="*/ 0 w 118"/>
                <a:gd name="T25" fmla="*/ 330 h 330"/>
                <a:gd name="T26" fmla="*/ 0 w 118"/>
                <a:gd name="T27" fmla="*/ 323 h 330"/>
                <a:gd name="T28" fmla="*/ 30 w 118"/>
                <a:gd name="T29" fmla="*/ 312 h 330"/>
                <a:gd name="T30" fmla="*/ 30 w 118"/>
                <a:gd name="T31" fmla="*/ 152 h 330"/>
                <a:gd name="T32" fmla="*/ 2 w 118"/>
                <a:gd name="T33" fmla="*/ 1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330">
                  <a:moveTo>
                    <a:pt x="62" y="0"/>
                  </a:moveTo>
                  <a:cubicBezTo>
                    <a:pt x="82" y="0"/>
                    <a:pt x="97" y="16"/>
                    <a:pt x="97" y="36"/>
                  </a:cubicBezTo>
                  <a:cubicBezTo>
                    <a:pt x="97" y="57"/>
                    <a:pt x="80" y="76"/>
                    <a:pt x="58" y="76"/>
                  </a:cubicBezTo>
                  <a:cubicBezTo>
                    <a:pt x="38" y="76"/>
                    <a:pt x="23" y="60"/>
                    <a:pt x="23" y="40"/>
                  </a:cubicBezTo>
                  <a:cubicBezTo>
                    <a:pt x="23" y="20"/>
                    <a:pt x="40" y="0"/>
                    <a:pt x="62" y="0"/>
                  </a:cubicBezTo>
                  <a:moveTo>
                    <a:pt x="2" y="130"/>
                  </a:moveTo>
                  <a:cubicBezTo>
                    <a:pt x="2" y="125"/>
                    <a:pt x="2" y="125"/>
                    <a:pt x="2" y="12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312"/>
                    <a:pt x="90" y="312"/>
                    <a:pt x="90" y="312"/>
                  </a:cubicBezTo>
                  <a:cubicBezTo>
                    <a:pt x="118" y="323"/>
                    <a:pt x="118" y="323"/>
                    <a:pt x="118" y="323"/>
                  </a:cubicBezTo>
                  <a:cubicBezTo>
                    <a:pt x="118" y="330"/>
                    <a:pt x="118" y="330"/>
                    <a:pt x="118" y="33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0" y="312"/>
                    <a:pt x="30" y="312"/>
                    <a:pt x="30" y="312"/>
                  </a:cubicBezTo>
                  <a:cubicBezTo>
                    <a:pt x="30" y="152"/>
                    <a:pt x="30" y="152"/>
                    <a:pt x="30" y="152"/>
                  </a:cubicBezTo>
                  <a:lnTo>
                    <a:pt x="2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4636CE1-D72F-42AB-BEB7-33FFD27FF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626" y="6183313"/>
              <a:ext cx="107950" cy="96838"/>
            </a:xfrm>
            <a:custGeom>
              <a:avLst/>
              <a:gdLst>
                <a:gd name="T0" fmla="*/ 226 w 255"/>
                <a:gd name="T1" fmla="*/ 207 h 225"/>
                <a:gd name="T2" fmla="*/ 255 w 255"/>
                <a:gd name="T3" fmla="*/ 218 h 225"/>
                <a:gd name="T4" fmla="*/ 255 w 255"/>
                <a:gd name="T5" fmla="*/ 225 h 225"/>
                <a:gd name="T6" fmla="*/ 142 w 255"/>
                <a:gd name="T7" fmla="*/ 225 h 225"/>
                <a:gd name="T8" fmla="*/ 142 w 255"/>
                <a:gd name="T9" fmla="*/ 218 h 225"/>
                <a:gd name="T10" fmla="*/ 166 w 255"/>
                <a:gd name="T11" fmla="*/ 207 h 225"/>
                <a:gd name="T12" fmla="*/ 166 w 255"/>
                <a:gd name="T13" fmla="*/ 86 h 225"/>
                <a:gd name="T14" fmla="*/ 132 w 255"/>
                <a:gd name="T15" fmla="*/ 40 h 225"/>
                <a:gd name="T16" fmla="*/ 89 w 255"/>
                <a:gd name="T17" fmla="*/ 49 h 225"/>
                <a:gd name="T18" fmla="*/ 89 w 255"/>
                <a:gd name="T19" fmla="*/ 207 h 225"/>
                <a:gd name="T20" fmla="*/ 113 w 255"/>
                <a:gd name="T21" fmla="*/ 218 h 225"/>
                <a:gd name="T22" fmla="*/ 113 w 255"/>
                <a:gd name="T23" fmla="*/ 225 h 225"/>
                <a:gd name="T24" fmla="*/ 0 w 255"/>
                <a:gd name="T25" fmla="*/ 225 h 225"/>
                <a:gd name="T26" fmla="*/ 0 w 255"/>
                <a:gd name="T27" fmla="*/ 218 h 225"/>
                <a:gd name="T28" fmla="*/ 28 w 255"/>
                <a:gd name="T29" fmla="*/ 207 h 225"/>
                <a:gd name="T30" fmla="*/ 28 w 255"/>
                <a:gd name="T31" fmla="*/ 47 h 225"/>
                <a:gd name="T32" fmla="*/ 0 w 255"/>
                <a:gd name="T33" fmla="*/ 25 h 225"/>
                <a:gd name="T34" fmla="*/ 0 w 255"/>
                <a:gd name="T35" fmla="*/ 20 h 225"/>
                <a:gd name="T36" fmla="*/ 84 w 255"/>
                <a:gd name="T37" fmla="*/ 0 h 225"/>
                <a:gd name="T38" fmla="*/ 86 w 255"/>
                <a:gd name="T39" fmla="*/ 2 h 225"/>
                <a:gd name="T40" fmla="*/ 85 w 255"/>
                <a:gd name="T41" fmla="*/ 40 h 225"/>
                <a:gd name="T42" fmla="*/ 87 w 255"/>
                <a:gd name="T43" fmla="*/ 41 h 225"/>
                <a:gd name="T44" fmla="*/ 168 w 255"/>
                <a:gd name="T45" fmla="*/ 2 h 225"/>
                <a:gd name="T46" fmla="*/ 226 w 255"/>
                <a:gd name="T47" fmla="*/ 67 h 225"/>
                <a:gd name="T48" fmla="*/ 226 w 255"/>
                <a:gd name="T49" fmla="*/ 20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25">
                  <a:moveTo>
                    <a:pt x="226" y="207"/>
                  </a:moveTo>
                  <a:cubicBezTo>
                    <a:pt x="255" y="218"/>
                    <a:pt x="255" y="218"/>
                    <a:pt x="255" y="218"/>
                  </a:cubicBezTo>
                  <a:cubicBezTo>
                    <a:pt x="255" y="225"/>
                    <a:pt x="255" y="225"/>
                    <a:pt x="255" y="225"/>
                  </a:cubicBezTo>
                  <a:cubicBezTo>
                    <a:pt x="142" y="225"/>
                    <a:pt x="142" y="225"/>
                    <a:pt x="142" y="225"/>
                  </a:cubicBezTo>
                  <a:cubicBezTo>
                    <a:pt x="142" y="218"/>
                    <a:pt x="142" y="218"/>
                    <a:pt x="142" y="218"/>
                  </a:cubicBezTo>
                  <a:cubicBezTo>
                    <a:pt x="166" y="207"/>
                    <a:pt x="166" y="207"/>
                    <a:pt x="166" y="207"/>
                  </a:cubicBezTo>
                  <a:cubicBezTo>
                    <a:pt x="166" y="86"/>
                    <a:pt x="166" y="86"/>
                    <a:pt x="166" y="86"/>
                  </a:cubicBezTo>
                  <a:cubicBezTo>
                    <a:pt x="166" y="60"/>
                    <a:pt x="159" y="40"/>
                    <a:pt x="132" y="40"/>
                  </a:cubicBezTo>
                  <a:cubicBezTo>
                    <a:pt x="115" y="40"/>
                    <a:pt x="105" y="42"/>
                    <a:pt x="89" y="49"/>
                  </a:cubicBezTo>
                  <a:cubicBezTo>
                    <a:pt x="89" y="207"/>
                    <a:pt x="89" y="207"/>
                    <a:pt x="89" y="207"/>
                  </a:cubicBezTo>
                  <a:cubicBezTo>
                    <a:pt x="113" y="218"/>
                    <a:pt x="113" y="218"/>
                    <a:pt x="113" y="218"/>
                  </a:cubicBezTo>
                  <a:cubicBezTo>
                    <a:pt x="113" y="225"/>
                    <a:pt x="113" y="225"/>
                    <a:pt x="113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115" y="14"/>
                    <a:pt x="142" y="2"/>
                    <a:pt x="168" y="2"/>
                  </a:cubicBezTo>
                  <a:cubicBezTo>
                    <a:pt x="211" y="2"/>
                    <a:pt x="226" y="33"/>
                    <a:pt x="226" y="67"/>
                  </a:cubicBezTo>
                  <a:lnTo>
                    <a:pt x="226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ADF7D34-4175-4BFB-9D5F-351A0574D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6157913"/>
              <a:ext cx="73025" cy="125413"/>
            </a:xfrm>
            <a:custGeom>
              <a:avLst/>
              <a:gdLst>
                <a:gd name="T0" fmla="*/ 88 w 170"/>
                <a:gd name="T1" fmla="*/ 293 h 293"/>
                <a:gd name="T2" fmla="*/ 36 w 170"/>
                <a:gd name="T3" fmla="*/ 238 h 293"/>
                <a:gd name="T4" fmla="*/ 36 w 170"/>
                <a:gd name="T5" fmla="*/ 99 h 293"/>
                <a:gd name="T6" fmla="*/ 0 w 170"/>
                <a:gd name="T7" fmla="*/ 99 h 293"/>
                <a:gd name="T8" fmla="*/ 0 w 170"/>
                <a:gd name="T9" fmla="*/ 92 h 293"/>
                <a:gd name="T10" fmla="*/ 49 w 170"/>
                <a:gd name="T11" fmla="*/ 47 h 293"/>
                <a:gd name="T12" fmla="*/ 91 w 170"/>
                <a:gd name="T13" fmla="*/ 0 h 293"/>
                <a:gd name="T14" fmla="*/ 97 w 170"/>
                <a:gd name="T15" fmla="*/ 0 h 293"/>
                <a:gd name="T16" fmla="*/ 97 w 170"/>
                <a:gd name="T17" fmla="*/ 70 h 293"/>
                <a:gd name="T18" fmla="*/ 169 w 170"/>
                <a:gd name="T19" fmla="*/ 70 h 293"/>
                <a:gd name="T20" fmla="*/ 169 w 170"/>
                <a:gd name="T21" fmla="*/ 99 h 293"/>
                <a:gd name="T22" fmla="*/ 97 w 170"/>
                <a:gd name="T23" fmla="*/ 99 h 293"/>
                <a:gd name="T24" fmla="*/ 97 w 170"/>
                <a:gd name="T25" fmla="*/ 216 h 293"/>
                <a:gd name="T26" fmla="*/ 110 w 170"/>
                <a:gd name="T27" fmla="*/ 256 h 293"/>
                <a:gd name="T28" fmla="*/ 144 w 170"/>
                <a:gd name="T29" fmla="*/ 264 h 293"/>
                <a:gd name="T30" fmla="*/ 169 w 170"/>
                <a:gd name="T31" fmla="*/ 264 h 293"/>
                <a:gd name="T32" fmla="*/ 170 w 170"/>
                <a:gd name="T33" fmla="*/ 272 h 293"/>
                <a:gd name="T34" fmla="*/ 88 w 170"/>
                <a:gd name="T35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293">
                  <a:moveTo>
                    <a:pt x="88" y="293"/>
                  </a:moveTo>
                  <a:cubicBezTo>
                    <a:pt x="50" y="293"/>
                    <a:pt x="36" y="273"/>
                    <a:pt x="36" y="238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7" y="237"/>
                    <a:pt x="100" y="249"/>
                    <a:pt x="110" y="256"/>
                  </a:cubicBezTo>
                  <a:cubicBezTo>
                    <a:pt x="119" y="262"/>
                    <a:pt x="129" y="264"/>
                    <a:pt x="144" y="264"/>
                  </a:cubicBezTo>
                  <a:cubicBezTo>
                    <a:pt x="152" y="264"/>
                    <a:pt x="161" y="264"/>
                    <a:pt x="169" y="264"/>
                  </a:cubicBezTo>
                  <a:cubicBezTo>
                    <a:pt x="170" y="272"/>
                    <a:pt x="170" y="272"/>
                    <a:pt x="170" y="272"/>
                  </a:cubicBezTo>
                  <a:cubicBezTo>
                    <a:pt x="154" y="282"/>
                    <a:pt x="117" y="293"/>
                    <a:pt x="88" y="2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EF75F75-7D2C-4FA9-8121-2D4FFB078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988" y="6146800"/>
              <a:ext cx="115888" cy="136525"/>
            </a:xfrm>
            <a:custGeom>
              <a:avLst/>
              <a:gdLst>
                <a:gd name="T0" fmla="*/ 263 w 273"/>
                <a:gd name="T1" fmla="*/ 300 h 319"/>
                <a:gd name="T2" fmla="*/ 162 w 273"/>
                <a:gd name="T3" fmla="*/ 319 h 319"/>
                <a:gd name="T4" fmla="*/ 0 w 273"/>
                <a:gd name="T5" fmla="*/ 163 h 319"/>
                <a:gd name="T6" fmla="*/ 166 w 273"/>
                <a:gd name="T7" fmla="*/ 2 h 319"/>
                <a:gd name="T8" fmla="*/ 239 w 273"/>
                <a:gd name="T9" fmla="*/ 16 h 319"/>
                <a:gd name="T10" fmla="*/ 255 w 273"/>
                <a:gd name="T11" fmla="*/ 0 h 319"/>
                <a:gd name="T12" fmla="*/ 262 w 273"/>
                <a:gd name="T13" fmla="*/ 0 h 319"/>
                <a:gd name="T14" fmla="*/ 268 w 273"/>
                <a:gd name="T15" fmla="*/ 115 h 319"/>
                <a:gd name="T16" fmla="*/ 256 w 273"/>
                <a:gd name="T17" fmla="*/ 116 h 319"/>
                <a:gd name="T18" fmla="*/ 158 w 273"/>
                <a:gd name="T19" fmla="*/ 20 h 319"/>
                <a:gd name="T20" fmla="*/ 78 w 273"/>
                <a:gd name="T21" fmla="*/ 155 h 319"/>
                <a:gd name="T22" fmla="*/ 176 w 273"/>
                <a:gd name="T23" fmla="*/ 298 h 319"/>
                <a:gd name="T24" fmla="*/ 210 w 273"/>
                <a:gd name="T25" fmla="*/ 294 h 319"/>
                <a:gd name="T26" fmla="*/ 266 w 273"/>
                <a:gd name="T27" fmla="*/ 219 h 319"/>
                <a:gd name="T28" fmla="*/ 273 w 273"/>
                <a:gd name="T29" fmla="*/ 221 h 319"/>
                <a:gd name="T30" fmla="*/ 263 w 273"/>
                <a:gd name="T31" fmla="*/ 30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3" h="319">
                  <a:moveTo>
                    <a:pt x="263" y="300"/>
                  </a:moveTo>
                  <a:cubicBezTo>
                    <a:pt x="233" y="312"/>
                    <a:pt x="205" y="319"/>
                    <a:pt x="162" y="319"/>
                  </a:cubicBezTo>
                  <a:cubicBezTo>
                    <a:pt x="64" y="319"/>
                    <a:pt x="0" y="259"/>
                    <a:pt x="0" y="163"/>
                  </a:cubicBezTo>
                  <a:cubicBezTo>
                    <a:pt x="0" y="75"/>
                    <a:pt x="69" y="2"/>
                    <a:pt x="166" y="2"/>
                  </a:cubicBezTo>
                  <a:cubicBezTo>
                    <a:pt x="190" y="2"/>
                    <a:pt x="221" y="7"/>
                    <a:pt x="239" y="16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8" y="115"/>
                    <a:pt x="268" y="115"/>
                    <a:pt x="268" y="115"/>
                  </a:cubicBezTo>
                  <a:cubicBezTo>
                    <a:pt x="256" y="116"/>
                    <a:pt x="256" y="116"/>
                    <a:pt x="256" y="116"/>
                  </a:cubicBezTo>
                  <a:cubicBezTo>
                    <a:pt x="233" y="57"/>
                    <a:pt x="196" y="20"/>
                    <a:pt x="158" y="20"/>
                  </a:cubicBezTo>
                  <a:cubicBezTo>
                    <a:pt x="117" y="20"/>
                    <a:pt x="78" y="56"/>
                    <a:pt x="78" y="155"/>
                  </a:cubicBezTo>
                  <a:cubicBezTo>
                    <a:pt x="78" y="244"/>
                    <a:pt x="115" y="298"/>
                    <a:pt x="176" y="298"/>
                  </a:cubicBezTo>
                  <a:cubicBezTo>
                    <a:pt x="189" y="298"/>
                    <a:pt x="196" y="297"/>
                    <a:pt x="210" y="294"/>
                  </a:cubicBezTo>
                  <a:cubicBezTo>
                    <a:pt x="266" y="219"/>
                    <a:pt x="266" y="219"/>
                    <a:pt x="266" y="219"/>
                  </a:cubicBezTo>
                  <a:cubicBezTo>
                    <a:pt x="273" y="221"/>
                    <a:pt x="273" y="221"/>
                    <a:pt x="273" y="221"/>
                  </a:cubicBezTo>
                  <a:lnTo>
                    <a:pt x="263" y="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49C86C9-8AAF-4A87-BA0C-491489DA6A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1751" y="6184900"/>
              <a:ext cx="96838" cy="98425"/>
            </a:xfrm>
            <a:custGeom>
              <a:avLst/>
              <a:gdLst>
                <a:gd name="T0" fmla="*/ 113 w 227"/>
                <a:gd name="T1" fmla="*/ 15 h 230"/>
                <a:gd name="T2" fmla="*/ 65 w 227"/>
                <a:gd name="T3" fmla="*/ 115 h 230"/>
                <a:gd name="T4" fmla="*/ 113 w 227"/>
                <a:gd name="T5" fmla="*/ 215 h 230"/>
                <a:gd name="T6" fmla="*/ 162 w 227"/>
                <a:gd name="T7" fmla="*/ 115 h 230"/>
                <a:gd name="T8" fmla="*/ 113 w 227"/>
                <a:gd name="T9" fmla="*/ 15 h 230"/>
                <a:gd name="T10" fmla="*/ 110 w 227"/>
                <a:gd name="T11" fmla="*/ 230 h 230"/>
                <a:gd name="T12" fmla="*/ 0 w 227"/>
                <a:gd name="T13" fmla="*/ 115 h 230"/>
                <a:gd name="T14" fmla="*/ 116 w 227"/>
                <a:gd name="T15" fmla="*/ 0 h 230"/>
                <a:gd name="T16" fmla="*/ 227 w 227"/>
                <a:gd name="T17" fmla="*/ 115 h 230"/>
                <a:gd name="T18" fmla="*/ 110 w 227"/>
                <a:gd name="T1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230">
                  <a:moveTo>
                    <a:pt x="113" y="15"/>
                  </a:moveTo>
                  <a:cubicBezTo>
                    <a:pt x="79" y="15"/>
                    <a:pt x="65" y="55"/>
                    <a:pt x="65" y="115"/>
                  </a:cubicBezTo>
                  <a:cubicBezTo>
                    <a:pt x="65" y="174"/>
                    <a:pt x="79" y="215"/>
                    <a:pt x="113" y="215"/>
                  </a:cubicBezTo>
                  <a:cubicBezTo>
                    <a:pt x="147" y="215"/>
                    <a:pt x="162" y="174"/>
                    <a:pt x="162" y="115"/>
                  </a:cubicBezTo>
                  <a:cubicBezTo>
                    <a:pt x="162" y="55"/>
                    <a:pt x="147" y="15"/>
                    <a:pt x="113" y="15"/>
                  </a:cubicBezTo>
                  <a:moveTo>
                    <a:pt x="110" y="230"/>
                  </a:moveTo>
                  <a:cubicBezTo>
                    <a:pt x="34" y="230"/>
                    <a:pt x="0" y="176"/>
                    <a:pt x="0" y="115"/>
                  </a:cubicBezTo>
                  <a:cubicBezTo>
                    <a:pt x="0" y="58"/>
                    <a:pt x="40" y="0"/>
                    <a:pt x="116" y="0"/>
                  </a:cubicBezTo>
                  <a:cubicBezTo>
                    <a:pt x="192" y="0"/>
                    <a:pt x="227" y="54"/>
                    <a:pt x="227" y="115"/>
                  </a:cubicBezTo>
                  <a:cubicBezTo>
                    <a:pt x="227" y="172"/>
                    <a:pt x="186" y="230"/>
                    <a:pt x="110" y="2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ADE8E2B-1A04-4C14-BD46-D21DEBF3C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6183313"/>
              <a:ext cx="165100" cy="96838"/>
            </a:xfrm>
            <a:custGeom>
              <a:avLst/>
              <a:gdLst>
                <a:gd name="T0" fmla="*/ 261 w 385"/>
                <a:gd name="T1" fmla="*/ 40 h 225"/>
                <a:gd name="T2" fmla="*/ 222 w 385"/>
                <a:gd name="T3" fmla="*/ 52 h 225"/>
                <a:gd name="T4" fmla="*/ 222 w 385"/>
                <a:gd name="T5" fmla="*/ 207 h 225"/>
                <a:gd name="T6" fmla="*/ 245 w 385"/>
                <a:gd name="T7" fmla="*/ 218 h 225"/>
                <a:gd name="T8" fmla="*/ 245 w 385"/>
                <a:gd name="T9" fmla="*/ 225 h 225"/>
                <a:gd name="T10" fmla="*/ 137 w 385"/>
                <a:gd name="T11" fmla="*/ 225 h 225"/>
                <a:gd name="T12" fmla="*/ 137 w 385"/>
                <a:gd name="T13" fmla="*/ 218 h 225"/>
                <a:gd name="T14" fmla="*/ 161 w 385"/>
                <a:gd name="T15" fmla="*/ 207 h 225"/>
                <a:gd name="T16" fmla="*/ 161 w 385"/>
                <a:gd name="T17" fmla="*/ 86 h 225"/>
                <a:gd name="T18" fmla="*/ 129 w 385"/>
                <a:gd name="T19" fmla="*/ 40 h 225"/>
                <a:gd name="T20" fmla="*/ 89 w 385"/>
                <a:gd name="T21" fmla="*/ 49 h 225"/>
                <a:gd name="T22" fmla="*/ 89 w 385"/>
                <a:gd name="T23" fmla="*/ 207 h 225"/>
                <a:gd name="T24" fmla="*/ 113 w 385"/>
                <a:gd name="T25" fmla="*/ 218 h 225"/>
                <a:gd name="T26" fmla="*/ 113 w 385"/>
                <a:gd name="T27" fmla="*/ 225 h 225"/>
                <a:gd name="T28" fmla="*/ 0 w 385"/>
                <a:gd name="T29" fmla="*/ 225 h 225"/>
                <a:gd name="T30" fmla="*/ 0 w 385"/>
                <a:gd name="T31" fmla="*/ 218 h 225"/>
                <a:gd name="T32" fmla="*/ 29 w 385"/>
                <a:gd name="T33" fmla="*/ 207 h 225"/>
                <a:gd name="T34" fmla="*/ 29 w 385"/>
                <a:gd name="T35" fmla="*/ 47 h 225"/>
                <a:gd name="T36" fmla="*/ 0 w 385"/>
                <a:gd name="T37" fmla="*/ 25 h 225"/>
                <a:gd name="T38" fmla="*/ 0 w 385"/>
                <a:gd name="T39" fmla="*/ 20 h 225"/>
                <a:gd name="T40" fmla="*/ 85 w 385"/>
                <a:gd name="T41" fmla="*/ 0 h 225"/>
                <a:gd name="T42" fmla="*/ 86 w 385"/>
                <a:gd name="T43" fmla="*/ 2 h 225"/>
                <a:gd name="T44" fmla="*/ 85 w 385"/>
                <a:gd name="T45" fmla="*/ 40 h 225"/>
                <a:gd name="T46" fmla="*/ 87 w 385"/>
                <a:gd name="T47" fmla="*/ 41 h 225"/>
                <a:gd name="T48" fmla="*/ 164 w 385"/>
                <a:gd name="T49" fmla="*/ 1 h 225"/>
                <a:gd name="T50" fmla="*/ 219 w 385"/>
                <a:gd name="T51" fmla="*/ 41 h 225"/>
                <a:gd name="T52" fmla="*/ 221 w 385"/>
                <a:gd name="T53" fmla="*/ 42 h 225"/>
                <a:gd name="T54" fmla="*/ 299 w 385"/>
                <a:gd name="T55" fmla="*/ 0 h 225"/>
                <a:gd name="T56" fmla="*/ 356 w 385"/>
                <a:gd name="T57" fmla="*/ 67 h 225"/>
                <a:gd name="T58" fmla="*/ 356 w 385"/>
                <a:gd name="T59" fmla="*/ 207 h 225"/>
                <a:gd name="T60" fmla="*/ 385 w 385"/>
                <a:gd name="T61" fmla="*/ 218 h 225"/>
                <a:gd name="T62" fmla="*/ 385 w 385"/>
                <a:gd name="T63" fmla="*/ 225 h 225"/>
                <a:gd name="T64" fmla="*/ 272 w 385"/>
                <a:gd name="T65" fmla="*/ 225 h 225"/>
                <a:gd name="T66" fmla="*/ 272 w 385"/>
                <a:gd name="T67" fmla="*/ 218 h 225"/>
                <a:gd name="T68" fmla="*/ 296 w 385"/>
                <a:gd name="T69" fmla="*/ 207 h 225"/>
                <a:gd name="T70" fmla="*/ 296 w 385"/>
                <a:gd name="T71" fmla="*/ 86 h 225"/>
                <a:gd name="T72" fmla="*/ 261 w 385"/>
                <a:gd name="T73" fmla="*/ 4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5" h="225">
                  <a:moveTo>
                    <a:pt x="261" y="40"/>
                  </a:moveTo>
                  <a:cubicBezTo>
                    <a:pt x="245" y="40"/>
                    <a:pt x="238" y="45"/>
                    <a:pt x="222" y="52"/>
                  </a:cubicBezTo>
                  <a:cubicBezTo>
                    <a:pt x="222" y="207"/>
                    <a:pt x="222" y="207"/>
                    <a:pt x="222" y="207"/>
                  </a:cubicBezTo>
                  <a:cubicBezTo>
                    <a:pt x="245" y="218"/>
                    <a:pt x="245" y="218"/>
                    <a:pt x="245" y="218"/>
                  </a:cubicBezTo>
                  <a:cubicBezTo>
                    <a:pt x="245" y="225"/>
                    <a:pt x="245" y="225"/>
                    <a:pt x="245" y="225"/>
                  </a:cubicBezTo>
                  <a:cubicBezTo>
                    <a:pt x="137" y="225"/>
                    <a:pt x="137" y="225"/>
                    <a:pt x="137" y="225"/>
                  </a:cubicBezTo>
                  <a:cubicBezTo>
                    <a:pt x="137" y="218"/>
                    <a:pt x="137" y="218"/>
                    <a:pt x="137" y="218"/>
                  </a:cubicBezTo>
                  <a:cubicBezTo>
                    <a:pt x="161" y="207"/>
                    <a:pt x="161" y="207"/>
                    <a:pt x="161" y="207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61" y="59"/>
                    <a:pt x="158" y="40"/>
                    <a:pt x="129" y="40"/>
                  </a:cubicBezTo>
                  <a:cubicBezTo>
                    <a:pt x="112" y="40"/>
                    <a:pt x="105" y="42"/>
                    <a:pt x="89" y="49"/>
                  </a:cubicBezTo>
                  <a:cubicBezTo>
                    <a:pt x="89" y="207"/>
                    <a:pt x="89" y="207"/>
                    <a:pt x="89" y="207"/>
                  </a:cubicBezTo>
                  <a:cubicBezTo>
                    <a:pt x="113" y="218"/>
                    <a:pt x="113" y="218"/>
                    <a:pt x="113" y="218"/>
                  </a:cubicBezTo>
                  <a:cubicBezTo>
                    <a:pt x="113" y="225"/>
                    <a:pt x="113" y="225"/>
                    <a:pt x="113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9" y="207"/>
                    <a:pt x="29" y="207"/>
                    <a:pt x="29" y="20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115" y="14"/>
                    <a:pt x="139" y="1"/>
                    <a:pt x="164" y="1"/>
                  </a:cubicBezTo>
                  <a:cubicBezTo>
                    <a:pt x="197" y="1"/>
                    <a:pt x="213" y="17"/>
                    <a:pt x="219" y="41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49" y="15"/>
                    <a:pt x="273" y="0"/>
                    <a:pt x="299" y="0"/>
                  </a:cubicBezTo>
                  <a:cubicBezTo>
                    <a:pt x="341" y="0"/>
                    <a:pt x="356" y="33"/>
                    <a:pt x="356" y="67"/>
                  </a:cubicBezTo>
                  <a:cubicBezTo>
                    <a:pt x="356" y="207"/>
                    <a:pt x="356" y="207"/>
                    <a:pt x="356" y="207"/>
                  </a:cubicBezTo>
                  <a:cubicBezTo>
                    <a:pt x="385" y="218"/>
                    <a:pt x="385" y="218"/>
                    <a:pt x="385" y="218"/>
                  </a:cubicBezTo>
                  <a:cubicBezTo>
                    <a:pt x="385" y="225"/>
                    <a:pt x="385" y="225"/>
                    <a:pt x="385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2" y="218"/>
                    <a:pt x="272" y="218"/>
                    <a:pt x="272" y="218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6" y="86"/>
                    <a:pt x="296" y="86"/>
                    <a:pt x="296" y="86"/>
                  </a:cubicBezTo>
                  <a:cubicBezTo>
                    <a:pt x="296" y="59"/>
                    <a:pt x="291" y="40"/>
                    <a:pt x="261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AF4427B4-657E-430A-B2F1-4D427711B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6" y="6183313"/>
              <a:ext cx="163513" cy="96838"/>
            </a:xfrm>
            <a:custGeom>
              <a:avLst/>
              <a:gdLst>
                <a:gd name="T0" fmla="*/ 261 w 384"/>
                <a:gd name="T1" fmla="*/ 40 h 225"/>
                <a:gd name="T2" fmla="*/ 221 w 384"/>
                <a:gd name="T3" fmla="*/ 52 h 225"/>
                <a:gd name="T4" fmla="*/ 221 w 384"/>
                <a:gd name="T5" fmla="*/ 207 h 225"/>
                <a:gd name="T6" fmla="*/ 245 w 384"/>
                <a:gd name="T7" fmla="*/ 218 h 225"/>
                <a:gd name="T8" fmla="*/ 245 w 384"/>
                <a:gd name="T9" fmla="*/ 225 h 225"/>
                <a:gd name="T10" fmla="*/ 137 w 384"/>
                <a:gd name="T11" fmla="*/ 225 h 225"/>
                <a:gd name="T12" fmla="*/ 137 w 384"/>
                <a:gd name="T13" fmla="*/ 218 h 225"/>
                <a:gd name="T14" fmla="*/ 160 w 384"/>
                <a:gd name="T15" fmla="*/ 207 h 225"/>
                <a:gd name="T16" fmla="*/ 160 w 384"/>
                <a:gd name="T17" fmla="*/ 86 h 225"/>
                <a:gd name="T18" fmla="*/ 128 w 384"/>
                <a:gd name="T19" fmla="*/ 40 h 225"/>
                <a:gd name="T20" fmla="*/ 88 w 384"/>
                <a:gd name="T21" fmla="*/ 49 h 225"/>
                <a:gd name="T22" fmla="*/ 88 w 384"/>
                <a:gd name="T23" fmla="*/ 207 h 225"/>
                <a:gd name="T24" fmla="*/ 112 w 384"/>
                <a:gd name="T25" fmla="*/ 218 h 225"/>
                <a:gd name="T26" fmla="*/ 112 w 384"/>
                <a:gd name="T27" fmla="*/ 225 h 225"/>
                <a:gd name="T28" fmla="*/ 0 w 384"/>
                <a:gd name="T29" fmla="*/ 225 h 225"/>
                <a:gd name="T30" fmla="*/ 0 w 384"/>
                <a:gd name="T31" fmla="*/ 218 h 225"/>
                <a:gd name="T32" fmla="*/ 28 w 384"/>
                <a:gd name="T33" fmla="*/ 207 h 225"/>
                <a:gd name="T34" fmla="*/ 28 w 384"/>
                <a:gd name="T35" fmla="*/ 47 h 225"/>
                <a:gd name="T36" fmla="*/ 0 w 384"/>
                <a:gd name="T37" fmla="*/ 25 h 225"/>
                <a:gd name="T38" fmla="*/ 0 w 384"/>
                <a:gd name="T39" fmla="*/ 20 h 225"/>
                <a:gd name="T40" fmla="*/ 84 w 384"/>
                <a:gd name="T41" fmla="*/ 0 h 225"/>
                <a:gd name="T42" fmla="*/ 86 w 384"/>
                <a:gd name="T43" fmla="*/ 2 h 225"/>
                <a:gd name="T44" fmla="*/ 85 w 384"/>
                <a:gd name="T45" fmla="*/ 40 h 225"/>
                <a:gd name="T46" fmla="*/ 87 w 384"/>
                <a:gd name="T47" fmla="*/ 41 h 225"/>
                <a:gd name="T48" fmla="*/ 164 w 384"/>
                <a:gd name="T49" fmla="*/ 1 h 225"/>
                <a:gd name="T50" fmla="*/ 218 w 384"/>
                <a:gd name="T51" fmla="*/ 41 h 225"/>
                <a:gd name="T52" fmla="*/ 220 w 384"/>
                <a:gd name="T53" fmla="*/ 42 h 225"/>
                <a:gd name="T54" fmla="*/ 298 w 384"/>
                <a:gd name="T55" fmla="*/ 0 h 225"/>
                <a:gd name="T56" fmla="*/ 356 w 384"/>
                <a:gd name="T57" fmla="*/ 67 h 225"/>
                <a:gd name="T58" fmla="*/ 356 w 384"/>
                <a:gd name="T59" fmla="*/ 207 h 225"/>
                <a:gd name="T60" fmla="*/ 384 w 384"/>
                <a:gd name="T61" fmla="*/ 218 h 225"/>
                <a:gd name="T62" fmla="*/ 384 w 384"/>
                <a:gd name="T63" fmla="*/ 225 h 225"/>
                <a:gd name="T64" fmla="*/ 272 w 384"/>
                <a:gd name="T65" fmla="*/ 225 h 225"/>
                <a:gd name="T66" fmla="*/ 272 w 384"/>
                <a:gd name="T67" fmla="*/ 218 h 225"/>
                <a:gd name="T68" fmla="*/ 295 w 384"/>
                <a:gd name="T69" fmla="*/ 207 h 225"/>
                <a:gd name="T70" fmla="*/ 295 w 384"/>
                <a:gd name="T71" fmla="*/ 86 h 225"/>
                <a:gd name="T72" fmla="*/ 261 w 384"/>
                <a:gd name="T73" fmla="*/ 4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4" h="225">
                  <a:moveTo>
                    <a:pt x="261" y="40"/>
                  </a:moveTo>
                  <a:cubicBezTo>
                    <a:pt x="244" y="40"/>
                    <a:pt x="237" y="45"/>
                    <a:pt x="221" y="52"/>
                  </a:cubicBezTo>
                  <a:cubicBezTo>
                    <a:pt x="221" y="207"/>
                    <a:pt x="221" y="207"/>
                    <a:pt x="221" y="207"/>
                  </a:cubicBezTo>
                  <a:cubicBezTo>
                    <a:pt x="245" y="218"/>
                    <a:pt x="245" y="218"/>
                    <a:pt x="245" y="218"/>
                  </a:cubicBezTo>
                  <a:cubicBezTo>
                    <a:pt x="245" y="225"/>
                    <a:pt x="245" y="225"/>
                    <a:pt x="245" y="225"/>
                  </a:cubicBezTo>
                  <a:cubicBezTo>
                    <a:pt x="137" y="225"/>
                    <a:pt x="137" y="225"/>
                    <a:pt x="137" y="225"/>
                  </a:cubicBezTo>
                  <a:cubicBezTo>
                    <a:pt x="137" y="218"/>
                    <a:pt x="137" y="218"/>
                    <a:pt x="137" y="218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59"/>
                    <a:pt x="158" y="40"/>
                    <a:pt x="128" y="40"/>
                  </a:cubicBezTo>
                  <a:cubicBezTo>
                    <a:pt x="112" y="40"/>
                    <a:pt x="105" y="42"/>
                    <a:pt x="88" y="49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112" y="218"/>
                    <a:pt x="112" y="218"/>
                    <a:pt x="112" y="218"/>
                  </a:cubicBezTo>
                  <a:cubicBezTo>
                    <a:pt x="112" y="225"/>
                    <a:pt x="112" y="225"/>
                    <a:pt x="112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115" y="14"/>
                    <a:pt x="138" y="1"/>
                    <a:pt x="164" y="1"/>
                  </a:cubicBezTo>
                  <a:cubicBezTo>
                    <a:pt x="196" y="1"/>
                    <a:pt x="212" y="17"/>
                    <a:pt x="218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48" y="15"/>
                    <a:pt x="272" y="0"/>
                    <a:pt x="298" y="0"/>
                  </a:cubicBezTo>
                  <a:cubicBezTo>
                    <a:pt x="341" y="0"/>
                    <a:pt x="356" y="33"/>
                    <a:pt x="356" y="67"/>
                  </a:cubicBezTo>
                  <a:cubicBezTo>
                    <a:pt x="356" y="207"/>
                    <a:pt x="356" y="207"/>
                    <a:pt x="356" y="207"/>
                  </a:cubicBezTo>
                  <a:cubicBezTo>
                    <a:pt x="384" y="218"/>
                    <a:pt x="384" y="218"/>
                    <a:pt x="384" y="218"/>
                  </a:cubicBezTo>
                  <a:cubicBezTo>
                    <a:pt x="384" y="225"/>
                    <a:pt x="384" y="225"/>
                    <a:pt x="384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2" y="218"/>
                    <a:pt x="272" y="218"/>
                    <a:pt x="272" y="218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59"/>
                    <a:pt x="290" y="40"/>
                    <a:pt x="261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F87E99A-0BC9-4F66-BB07-0E6E292AE5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94663" y="6138863"/>
              <a:ext cx="50800" cy="141288"/>
            </a:xfrm>
            <a:custGeom>
              <a:avLst/>
              <a:gdLst>
                <a:gd name="T0" fmla="*/ 62 w 119"/>
                <a:gd name="T1" fmla="*/ 0 h 330"/>
                <a:gd name="T2" fmla="*/ 97 w 119"/>
                <a:gd name="T3" fmla="*/ 36 h 330"/>
                <a:gd name="T4" fmla="*/ 59 w 119"/>
                <a:gd name="T5" fmla="*/ 76 h 330"/>
                <a:gd name="T6" fmla="*/ 24 w 119"/>
                <a:gd name="T7" fmla="*/ 40 h 330"/>
                <a:gd name="T8" fmla="*/ 62 w 119"/>
                <a:gd name="T9" fmla="*/ 0 h 330"/>
                <a:gd name="T10" fmla="*/ 2 w 119"/>
                <a:gd name="T11" fmla="*/ 130 h 330"/>
                <a:gd name="T12" fmla="*/ 2 w 119"/>
                <a:gd name="T13" fmla="*/ 125 h 330"/>
                <a:gd name="T14" fmla="*/ 89 w 119"/>
                <a:gd name="T15" fmla="*/ 105 h 330"/>
                <a:gd name="T16" fmla="*/ 91 w 119"/>
                <a:gd name="T17" fmla="*/ 107 h 330"/>
                <a:gd name="T18" fmla="*/ 91 w 119"/>
                <a:gd name="T19" fmla="*/ 312 h 330"/>
                <a:gd name="T20" fmla="*/ 119 w 119"/>
                <a:gd name="T21" fmla="*/ 323 h 330"/>
                <a:gd name="T22" fmla="*/ 119 w 119"/>
                <a:gd name="T23" fmla="*/ 330 h 330"/>
                <a:gd name="T24" fmla="*/ 0 w 119"/>
                <a:gd name="T25" fmla="*/ 330 h 330"/>
                <a:gd name="T26" fmla="*/ 0 w 119"/>
                <a:gd name="T27" fmla="*/ 323 h 330"/>
                <a:gd name="T28" fmla="*/ 30 w 119"/>
                <a:gd name="T29" fmla="*/ 312 h 330"/>
                <a:gd name="T30" fmla="*/ 30 w 119"/>
                <a:gd name="T31" fmla="*/ 152 h 330"/>
                <a:gd name="T32" fmla="*/ 2 w 119"/>
                <a:gd name="T33" fmla="*/ 1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330">
                  <a:moveTo>
                    <a:pt x="62" y="0"/>
                  </a:moveTo>
                  <a:cubicBezTo>
                    <a:pt x="83" y="0"/>
                    <a:pt x="97" y="16"/>
                    <a:pt x="97" y="36"/>
                  </a:cubicBezTo>
                  <a:cubicBezTo>
                    <a:pt x="97" y="57"/>
                    <a:pt x="81" y="76"/>
                    <a:pt x="59" y="76"/>
                  </a:cubicBezTo>
                  <a:cubicBezTo>
                    <a:pt x="38" y="76"/>
                    <a:pt x="24" y="60"/>
                    <a:pt x="24" y="40"/>
                  </a:cubicBezTo>
                  <a:cubicBezTo>
                    <a:pt x="24" y="20"/>
                    <a:pt x="41" y="0"/>
                    <a:pt x="62" y="0"/>
                  </a:cubicBezTo>
                  <a:moveTo>
                    <a:pt x="2" y="130"/>
                  </a:moveTo>
                  <a:cubicBezTo>
                    <a:pt x="2" y="125"/>
                    <a:pt x="2" y="125"/>
                    <a:pt x="2" y="12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1" y="312"/>
                    <a:pt x="91" y="312"/>
                    <a:pt x="91" y="312"/>
                  </a:cubicBezTo>
                  <a:cubicBezTo>
                    <a:pt x="119" y="323"/>
                    <a:pt x="119" y="323"/>
                    <a:pt x="119" y="323"/>
                  </a:cubicBezTo>
                  <a:cubicBezTo>
                    <a:pt x="119" y="330"/>
                    <a:pt x="119" y="330"/>
                    <a:pt x="119" y="33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0" y="312"/>
                    <a:pt x="30" y="312"/>
                    <a:pt x="30" y="312"/>
                  </a:cubicBezTo>
                  <a:cubicBezTo>
                    <a:pt x="30" y="152"/>
                    <a:pt x="30" y="152"/>
                    <a:pt x="30" y="152"/>
                  </a:cubicBezTo>
                  <a:lnTo>
                    <a:pt x="2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E5467789-9B55-4B0E-AE3C-3D27FEFF0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576" y="6184900"/>
              <a:ext cx="69850" cy="98425"/>
            </a:xfrm>
            <a:custGeom>
              <a:avLst/>
              <a:gdLst>
                <a:gd name="T0" fmla="*/ 75 w 163"/>
                <a:gd name="T1" fmla="*/ 230 h 230"/>
                <a:gd name="T2" fmla="*/ 1 w 163"/>
                <a:gd name="T3" fmla="*/ 217 h 230"/>
                <a:gd name="T4" fmla="*/ 0 w 163"/>
                <a:gd name="T5" fmla="*/ 152 h 230"/>
                <a:gd name="T6" fmla="*/ 9 w 163"/>
                <a:gd name="T7" fmla="*/ 151 h 230"/>
                <a:gd name="T8" fmla="*/ 86 w 163"/>
                <a:gd name="T9" fmla="*/ 214 h 230"/>
                <a:gd name="T10" fmla="*/ 116 w 163"/>
                <a:gd name="T11" fmla="*/ 182 h 230"/>
                <a:gd name="T12" fmla="*/ 64 w 163"/>
                <a:gd name="T13" fmla="*/ 137 h 230"/>
                <a:gd name="T14" fmla="*/ 0 w 163"/>
                <a:gd name="T15" fmla="*/ 68 h 230"/>
                <a:gd name="T16" fmla="*/ 88 w 163"/>
                <a:gd name="T17" fmla="*/ 0 h 230"/>
                <a:gd name="T18" fmla="*/ 147 w 163"/>
                <a:gd name="T19" fmla="*/ 8 h 230"/>
                <a:gd name="T20" fmla="*/ 149 w 163"/>
                <a:gd name="T21" fmla="*/ 67 h 230"/>
                <a:gd name="T22" fmla="*/ 139 w 163"/>
                <a:gd name="T23" fmla="*/ 69 h 230"/>
                <a:gd name="T24" fmla="*/ 76 w 163"/>
                <a:gd name="T25" fmla="*/ 16 h 230"/>
                <a:gd name="T26" fmla="*/ 47 w 163"/>
                <a:gd name="T27" fmla="*/ 45 h 230"/>
                <a:gd name="T28" fmla="*/ 100 w 163"/>
                <a:gd name="T29" fmla="*/ 89 h 230"/>
                <a:gd name="T30" fmla="*/ 163 w 163"/>
                <a:gd name="T31" fmla="*/ 158 h 230"/>
                <a:gd name="T32" fmla="*/ 75 w 163"/>
                <a:gd name="T3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30">
                  <a:moveTo>
                    <a:pt x="75" y="230"/>
                  </a:moveTo>
                  <a:cubicBezTo>
                    <a:pt x="47" y="230"/>
                    <a:pt x="23" y="226"/>
                    <a:pt x="1" y="21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44" y="198"/>
                    <a:pt x="61" y="214"/>
                    <a:pt x="86" y="214"/>
                  </a:cubicBezTo>
                  <a:cubicBezTo>
                    <a:pt x="105" y="214"/>
                    <a:pt x="116" y="201"/>
                    <a:pt x="116" y="182"/>
                  </a:cubicBezTo>
                  <a:cubicBezTo>
                    <a:pt x="116" y="158"/>
                    <a:pt x="91" y="149"/>
                    <a:pt x="64" y="137"/>
                  </a:cubicBezTo>
                  <a:cubicBezTo>
                    <a:pt x="33" y="125"/>
                    <a:pt x="0" y="110"/>
                    <a:pt x="0" y="68"/>
                  </a:cubicBezTo>
                  <a:cubicBezTo>
                    <a:pt x="0" y="30"/>
                    <a:pt x="37" y="0"/>
                    <a:pt x="88" y="0"/>
                  </a:cubicBezTo>
                  <a:cubicBezTo>
                    <a:pt x="107" y="0"/>
                    <a:pt x="134" y="3"/>
                    <a:pt x="147" y="8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11" y="30"/>
                    <a:pt x="99" y="16"/>
                    <a:pt x="76" y="16"/>
                  </a:cubicBezTo>
                  <a:cubicBezTo>
                    <a:pt x="57" y="16"/>
                    <a:pt x="47" y="30"/>
                    <a:pt x="47" y="45"/>
                  </a:cubicBezTo>
                  <a:cubicBezTo>
                    <a:pt x="47" y="69"/>
                    <a:pt x="73" y="79"/>
                    <a:pt x="100" y="89"/>
                  </a:cubicBezTo>
                  <a:cubicBezTo>
                    <a:pt x="130" y="102"/>
                    <a:pt x="163" y="117"/>
                    <a:pt x="163" y="158"/>
                  </a:cubicBezTo>
                  <a:cubicBezTo>
                    <a:pt x="163" y="202"/>
                    <a:pt x="121" y="230"/>
                    <a:pt x="75" y="2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5229F28D-54AD-4D69-B1D1-A1D9A0D12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126" y="6184900"/>
              <a:ext cx="71438" cy="98425"/>
            </a:xfrm>
            <a:custGeom>
              <a:avLst/>
              <a:gdLst>
                <a:gd name="T0" fmla="*/ 76 w 164"/>
                <a:gd name="T1" fmla="*/ 230 h 230"/>
                <a:gd name="T2" fmla="*/ 1 w 164"/>
                <a:gd name="T3" fmla="*/ 217 h 230"/>
                <a:gd name="T4" fmla="*/ 0 w 164"/>
                <a:gd name="T5" fmla="*/ 152 h 230"/>
                <a:gd name="T6" fmla="*/ 9 w 164"/>
                <a:gd name="T7" fmla="*/ 151 h 230"/>
                <a:gd name="T8" fmla="*/ 86 w 164"/>
                <a:gd name="T9" fmla="*/ 214 h 230"/>
                <a:gd name="T10" fmla="*/ 116 w 164"/>
                <a:gd name="T11" fmla="*/ 182 h 230"/>
                <a:gd name="T12" fmla="*/ 64 w 164"/>
                <a:gd name="T13" fmla="*/ 137 h 230"/>
                <a:gd name="T14" fmla="*/ 0 w 164"/>
                <a:gd name="T15" fmla="*/ 68 h 230"/>
                <a:gd name="T16" fmla="*/ 88 w 164"/>
                <a:gd name="T17" fmla="*/ 0 h 230"/>
                <a:gd name="T18" fmla="*/ 148 w 164"/>
                <a:gd name="T19" fmla="*/ 8 h 230"/>
                <a:gd name="T20" fmla="*/ 149 w 164"/>
                <a:gd name="T21" fmla="*/ 67 h 230"/>
                <a:gd name="T22" fmla="*/ 139 w 164"/>
                <a:gd name="T23" fmla="*/ 69 h 230"/>
                <a:gd name="T24" fmla="*/ 76 w 164"/>
                <a:gd name="T25" fmla="*/ 16 h 230"/>
                <a:gd name="T26" fmla="*/ 47 w 164"/>
                <a:gd name="T27" fmla="*/ 45 h 230"/>
                <a:gd name="T28" fmla="*/ 100 w 164"/>
                <a:gd name="T29" fmla="*/ 89 h 230"/>
                <a:gd name="T30" fmla="*/ 164 w 164"/>
                <a:gd name="T31" fmla="*/ 158 h 230"/>
                <a:gd name="T32" fmla="*/ 76 w 164"/>
                <a:gd name="T3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30">
                  <a:moveTo>
                    <a:pt x="76" y="230"/>
                  </a:moveTo>
                  <a:cubicBezTo>
                    <a:pt x="47" y="230"/>
                    <a:pt x="23" y="226"/>
                    <a:pt x="1" y="21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44" y="198"/>
                    <a:pt x="61" y="214"/>
                    <a:pt x="86" y="214"/>
                  </a:cubicBezTo>
                  <a:cubicBezTo>
                    <a:pt x="105" y="214"/>
                    <a:pt x="116" y="201"/>
                    <a:pt x="116" y="182"/>
                  </a:cubicBezTo>
                  <a:cubicBezTo>
                    <a:pt x="116" y="158"/>
                    <a:pt x="91" y="149"/>
                    <a:pt x="64" y="137"/>
                  </a:cubicBezTo>
                  <a:cubicBezTo>
                    <a:pt x="34" y="125"/>
                    <a:pt x="0" y="110"/>
                    <a:pt x="0" y="68"/>
                  </a:cubicBezTo>
                  <a:cubicBezTo>
                    <a:pt x="0" y="30"/>
                    <a:pt x="37" y="0"/>
                    <a:pt x="88" y="0"/>
                  </a:cubicBezTo>
                  <a:cubicBezTo>
                    <a:pt x="107" y="0"/>
                    <a:pt x="134" y="3"/>
                    <a:pt x="148" y="8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11" y="30"/>
                    <a:pt x="99" y="16"/>
                    <a:pt x="76" y="16"/>
                  </a:cubicBezTo>
                  <a:cubicBezTo>
                    <a:pt x="58" y="16"/>
                    <a:pt x="47" y="30"/>
                    <a:pt x="47" y="45"/>
                  </a:cubicBezTo>
                  <a:cubicBezTo>
                    <a:pt x="47" y="69"/>
                    <a:pt x="73" y="79"/>
                    <a:pt x="100" y="89"/>
                  </a:cubicBezTo>
                  <a:cubicBezTo>
                    <a:pt x="130" y="102"/>
                    <a:pt x="164" y="117"/>
                    <a:pt x="164" y="158"/>
                  </a:cubicBezTo>
                  <a:cubicBezTo>
                    <a:pt x="164" y="202"/>
                    <a:pt x="121" y="230"/>
                    <a:pt x="76" y="2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0FAF4E5A-692A-43A3-A0AB-6389778E0A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18501" y="6138863"/>
              <a:ext cx="50800" cy="141288"/>
            </a:xfrm>
            <a:custGeom>
              <a:avLst/>
              <a:gdLst>
                <a:gd name="T0" fmla="*/ 62 w 119"/>
                <a:gd name="T1" fmla="*/ 0 h 330"/>
                <a:gd name="T2" fmla="*/ 97 w 119"/>
                <a:gd name="T3" fmla="*/ 36 h 330"/>
                <a:gd name="T4" fmla="*/ 58 w 119"/>
                <a:gd name="T5" fmla="*/ 76 h 330"/>
                <a:gd name="T6" fmla="*/ 23 w 119"/>
                <a:gd name="T7" fmla="*/ 40 h 330"/>
                <a:gd name="T8" fmla="*/ 62 w 119"/>
                <a:gd name="T9" fmla="*/ 0 h 330"/>
                <a:gd name="T10" fmla="*/ 2 w 119"/>
                <a:gd name="T11" fmla="*/ 130 h 330"/>
                <a:gd name="T12" fmla="*/ 2 w 119"/>
                <a:gd name="T13" fmla="*/ 125 h 330"/>
                <a:gd name="T14" fmla="*/ 88 w 119"/>
                <a:gd name="T15" fmla="*/ 105 h 330"/>
                <a:gd name="T16" fmla="*/ 90 w 119"/>
                <a:gd name="T17" fmla="*/ 107 h 330"/>
                <a:gd name="T18" fmla="*/ 90 w 119"/>
                <a:gd name="T19" fmla="*/ 312 h 330"/>
                <a:gd name="T20" fmla="*/ 119 w 119"/>
                <a:gd name="T21" fmla="*/ 323 h 330"/>
                <a:gd name="T22" fmla="*/ 119 w 119"/>
                <a:gd name="T23" fmla="*/ 330 h 330"/>
                <a:gd name="T24" fmla="*/ 0 w 119"/>
                <a:gd name="T25" fmla="*/ 330 h 330"/>
                <a:gd name="T26" fmla="*/ 0 w 119"/>
                <a:gd name="T27" fmla="*/ 323 h 330"/>
                <a:gd name="T28" fmla="*/ 30 w 119"/>
                <a:gd name="T29" fmla="*/ 312 h 330"/>
                <a:gd name="T30" fmla="*/ 30 w 119"/>
                <a:gd name="T31" fmla="*/ 152 h 330"/>
                <a:gd name="T32" fmla="*/ 2 w 119"/>
                <a:gd name="T33" fmla="*/ 1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330">
                  <a:moveTo>
                    <a:pt x="62" y="0"/>
                  </a:moveTo>
                  <a:cubicBezTo>
                    <a:pt x="83" y="0"/>
                    <a:pt x="97" y="16"/>
                    <a:pt x="97" y="36"/>
                  </a:cubicBezTo>
                  <a:cubicBezTo>
                    <a:pt x="97" y="57"/>
                    <a:pt x="80" y="76"/>
                    <a:pt x="58" y="76"/>
                  </a:cubicBezTo>
                  <a:cubicBezTo>
                    <a:pt x="38" y="76"/>
                    <a:pt x="23" y="60"/>
                    <a:pt x="23" y="40"/>
                  </a:cubicBezTo>
                  <a:cubicBezTo>
                    <a:pt x="23" y="20"/>
                    <a:pt x="40" y="0"/>
                    <a:pt x="62" y="0"/>
                  </a:cubicBezTo>
                  <a:moveTo>
                    <a:pt x="2" y="130"/>
                  </a:moveTo>
                  <a:cubicBezTo>
                    <a:pt x="2" y="125"/>
                    <a:pt x="2" y="125"/>
                    <a:pt x="2" y="12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312"/>
                    <a:pt x="90" y="312"/>
                    <a:pt x="90" y="312"/>
                  </a:cubicBezTo>
                  <a:cubicBezTo>
                    <a:pt x="119" y="323"/>
                    <a:pt x="119" y="323"/>
                    <a:pt x="119" y="323"/>
                  </a:cubicBezTo>
                  <a:cubicBezTo>
                    <a:pt x="119" y="330"/>
                    <a:pt x="119" y="330"/>
                    <a:pt x="119" y="33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0" y="312"/>
                    <a:pt x="30" y="312"/>
                    <a:pt x="30" y="312"/>
                  </a:cubicBezTo>
                  <a:cubicBezTo>
                    <a:pt x="30" y="152"/>
                    <a:pt x="30" y="152"/>
                    <a:pt x="30" y="152"/>
                  </a:cubicBezTo>
                  <a:lnTo>
                    <a:pt x="2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212B25C6-C775-4424-810C-22A638269D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8826" y="6184900"/>
              <a:ext cx="96838" cy="98425"/>
            </a:xfrm>
            <a:custGeom>
              <a:avLst/>
              <a:gdLst>
                <a:gd name="T0" fmla="*/ 113 w 227"/>
                <a:gd name="T1" fmla="*/ 15 h 230"/>
                <a:gd name="T2" fmla="*/ 65 w 227"/>
                <a:gd name="T3" fmla="*/ 115 h 230"/>
                <a:gd name="T4" fmla="*/ 113 w 227"/>
                <a:gd name="T5" fmla="*/ 215 h 230"/>
                <a:gd name="T6" fmla="*/ 162 w 227"/>
                <a:gd name="T7" fmla="*/ 115 h 230"/>
                <a:gd name="T8" fmla="*/ 113 w 227"/>
                <a:gd name="T9" fmla="*/ 15 h 230"/>
                <a:gd name="T10" fmla="*/ 111 w 227"/>
                <a:gd name="T11" fmla="*/ 230 h 230"/>
                <a:gd name="T12" fmla="*/ 0 w 227"/>
                <a:gd name="T13" fmla="*/ 115 h 230"/>
                <a:gd name="T14" fmla="*/ 116 w 227"/>
                <a:gd name="T15" fmla="*/ 0 h 230"/>
                <a:gd name="T16" fmla="*/ 227 w 227"/>
                <a:gd name="T17" fmla="*/ 115 h 230"/>
                <a:gd name="T18" fmla="*/ 111 w 227"/>
                <a:gd name="T1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230">
                  <a:moveTo>
                    <a:pt x="113" y="15"/>
                  </a:moveTo>
                  <a:cubicBezTo>
                    <a:pt x="79" y="15"/>
                    <a:pt x="65" y="55"/>
                    <a:pt x="65" y="115"/>
                  </a:cubicBezTo>
                  <a:cubicBezTo>
                    <a:pt x="65" y="174"/>
                    <a:pt x="79" y="215"/>
                    <a:pt x="113" y="215"/>
                  </a:cubicBezTo>
                  <a:cubicBezTo>
                    <a:pt x="147" y="215"/>
                    <a:pt x="162" y="174"/>
                    <a:pt x="162" y="115"/>
                  </a:cubicBezTo>
                  <a:cubicBezTo>
                    <a:pt x="162" y="55"/>
                    <a:pt x="147" y="15"/>
                    <a:pt x="113" y="15"/>
                  </a:cubicBezTo>
                  <a:moveTo>
                    <a:pt x="111" y="230"/>
                  </a:moveTo>
                  <a:cubicBezTo>
                    <a:pt x="34" y="230"/>
                    <a:pt x="0" y="176"/>
                    <a:pt x="0" y="115"/>
                  </a:cubicBezTo>
                  <a:cubicBezTo>
                    <a:pt x="0" y="58"/>
                    <a:pt x="41" y="0"/>
                    <a:pt x="116" y="0"/>
                  </a:cubicBezTo>
                  <a:cubicBezTo>
                    <a:pt x="192" y="0"/>
                    <a:pt x="227" y="54"/>
                    <a:pt x="227" y="115"/>
                  </a:cubicBezTo>
                  <a:cubicBezTo>
                    <a:pt x="227" y="172"/>
                    <a:pt x="187" y="230"/>
                    <a:pt x="111" y="2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B22F8E55-F77E-47CD-AC6A-F3F4805AB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5188" y="6183313"/>
              <a:ext cx="107950" cy="96838"/>
            </a:xfrm>
            <a:custGeom>
              <a:avLst/>
              <a:gdLst>
                <a:gd name="T0" fmla="*/ 227 w 255"/>
                <a:gd name="T1" fmla="*/ 207 h 225"/>
                <a:gd name="T2" fmla="*/ 255 w 255"/>
                <a:gd name="T3" fmla="*/ 218 h 225"/>
                <a:gd name="T4" fmla="*/ 255 w 255"/>
                <a:gd name="T5" fmla="*/ 225 h 225"/>
                <a:gd name="T6" fmla="*/ 142 w 255"/>
                <a:gd name="T7" fmla="*/ 225 h 225"/>
                <a:gd name="T8" fmla="*/ 142 w 255"/>
                <a:gd name="T9" fmla="*/ 218 h 225"/>
                <a:gd name="T10" fmla="*/ 166 w 255"/>
                <a:gd name="T11" fmla="*/ 207 h 225"/>
                <a:gd name="T12" fmla="*/ 166 w 255"/>
                <a:gd name="T13" fmla="*/ 86 h 225"/>
                <a:gd name="T14" fmla="*/ 132 w 255"/>
                <a:gd name="T15" fmla="*/ 40 h 225"/>
                <a:gd name="T16" fmla="*/ 89 w 255"/>
                <a:gd name="T17" fmla="*/ 49 h 225"/>
                <a:gd name="T18" fmla="*/ 89 w 255"/>
                <a:gd name="T19" fmla="*/ 207 h 225"/>
                <a:gd name="T20" fmla="*/ 113 w 255"/>
                <a:gd name="T21" fmla="*/ 218 h 225"/>
                <a:gd name="T22" fmla="*/ 113 w 255"/>
                <a:gd name="T23" fmla="*/ 225 h 225"/>
                <a:gd name="T24" fmla="*/ 0 w 255"/>
                <a:gd name="T25" fmla="*/ 225 h 225"/>
                <a:gd name="T26" fmla="*/ 0 w 255"/>
                <a:gd name="T27" fmla="*/ 218 h 225"/>
                <a:gd name="T28" fmla="*/ 29 w 255"/>
                <a:gd name="T29" fmla="*/ 207 h 225"/>
                <a:gd name="T30" fmla="*/ 29 w 255"/>
                <a:gd name="T31" fmla="*/ 47 h 225"/>
                <a:gd name="T32" fmla="*/ 0 w 255"/>
                <a:gd name="T33" fmla="*/ 25 h 225"/>
                <a:gd name="T34" fmla="*/ 0 w 255"/>
                <a:gd name="T35" fmla="*/ 20 h 225"/>
                <a:gd name="T36" fmla="*/ 85 w 255"/>
                <a:gd name="T37" fmla="*/ 0 h 225"/>
                <a:gd name="T38" fmla="*/ 87 w 255"/>
                <a:gd name="T39" fmla="*/ 2 h 225"/>
                <a:gd name="T40" fmla="*/ 86 w 255"/>
                <a:gd name="T41" fmla="*/ 40 h 225"/>
                <a:gd name="T42" fmla="*/ 88 w 255"/>
                <a:gd name="T43" fmla="*/ 41 h 225"/>
                <a:gd name="T44" fmla="*/ 168 w 255"/>
                <a:gd name="T45" fmla="*/ 2 h 225"/>
                <a:gd name="T46" fmla="*/ 227 w 255"/>
                <a:gd name="T47" fmla="*/ 67 h 225"/>
                <a:gd name="T48" fmla="*/ 227 w 255"/>
                <a:gd name="T49" fmla="*/ 20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25">
                  <a:moveTo>
                    <a:pt x="227" y="207"/>
                  </a:moveTo>
                  <a:cubicBezTo>
                    <a:pt x="255" y="218"/>
                    <a:pt x="255" y="218"/>
                    <a:pt x="255" y="218"/>
                  </a:cubicBezTo>
                  <a:cubicBezTo>
                    <a:pt x="255" y="225"/>
                    <a:pt x="255" y="225"/>
                    <a:pt x="255" y="225"/>
                  </a:cubicBezTo>
                  <a:cubicBezTo>
                    <a:pt x="142" y="225"/>
                    <a:pt x="142" y="225"/>
                    <a:pt x="142" y="225"/>
                  </a:cubicBezTo>
                  <a:cubicBezTo>
                    <a:pt x="142" y="218"/>
                    <a:pt x="142" y="218"/>
                    <a:pt x="142" y="218"/>
                  </a:cubicBezTo>
                  <a:cubicBezTo>
                    <a:pt x="166" y="207"/>
                    <a:pt x="166" y="207"/>
                    <a:pt x="166" y="207"/>
                  </a:cubicBezTo>
                  <a:cubicBezTo>
                    <a:pt x="166" y="86"/>
                    <a:pt x="166" y="86"/>
                    <a:pt x="166" y="86"/>
                  </a:cubicBezTo>
                  <a:cubicBezTo>
                    <a:pt x="166" y="60"/>
                    <a:pt x="159" y="40"/>
                    <a:pt x="132" y="40"/>
                  </a:cubicBezTo>
                  <a:cubicBezTo>
                    <a:pt x="116" y="40"/>
                    <a:pt x="105" y="42"/>
                    <a:pt x="89" y="49"/>
                  </a:cubicBezTo>
                  <a:cubicBezTo>
                    <a:pt x="89" y="207"/>
                    <a:pt x="89" y="207"/>
                    <a:pt x="89" y="207"/>
                  </a:cubicBezTo>
                  <a:cubicBezTo>
                    <a:pt x="113" y="218"/>
                    <a:pt x="113" y="218"/>
                    <a:pt x="113" y="218"/>
                  </a:cubicBezTo>
                  <a:cubicBezTo>
                    <a:pt x="113" y="225"/>
                    <a:pt x="113" y="225"/>
                    <a:pt x="113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9" y="207"/>
                    <a:pt x="29" y="207"/>
                    <a:pt x="29" y="20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115" y="14"/>
                    <a:pt x="143" y="2"/>
                    <a:pt x="168" y="2"/>
                  </a:cubicBezTo>
                  <a:cubicBezTo>
                    <a:pt x="211" y="2"/>
                    <a:pt x="227" y="33"/>
                    <a:pt x="227" y="67"/>
                  </a:cubicBezTo>
                  <a:lnTo>
                    <a:pt x="227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2215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ment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EA7D8A5D-DC48-4AF3-ACD0-20E53041E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579719"/>
            <a:ext cx="3176156" cy="41646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8370970F-4F69-4375-971D-AF12259CA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7" y="3854570"/>
            <a:ext cx="10268857" cy="184698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tabLst/>
              <a:defRPr sz="6100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BBE9B05-F3F4-49C0-A713-B9799EEE8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3497011"/>
            <a:ext cx="6709045" cy="4017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en-US" sz="2500" kern="1200" dirty="0" smtClean="0">
                <a:solidFill>
                  <a:schemeClr val="accent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Segment Name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C2532E2-7E15-43C6-BD0B-0C2E786E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97" y="6061370"/>
            <a:ext cx="3162300" cy="4017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98545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ment - 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57784"/>
            <a:ext cx="8520176" cy="334474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725315" y="6176599"/>
            <a:ext cx="2027628" cy="179232"/>
          </a:xfrm>
        </p:spPr>
        <p:txBody>
          <a:bodyPr/>
          <a:lstStyle>
            <a:lvl1pPr algn="r">
              <a:defRPr sz="1000"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SEGMENT NAME</a:t>
            </a:r>
          </a:p>
        </p:txBody>
      </p:sp>
    </p:spTree>
    <p:extLst>
      <p:ext uri="{BB962C8B-B14F-4D97-AF65-F5344CB8AC3E}">
        <p14:creationId xmlns:p14="http://schemas.microsoft.com/office/powerpoint/2010/main" val="1579789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801858"/>
            <a:ext cx="10669576" cy="524783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000" b="1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Agenda</a:t>
            </a:r>
          </a:p>
          <a:p>
            <a:pPr lvl="1"/>
            <a:r>
              <a:rPr lang="en-US" dirty="0"/>
              <a:t>Click to edit Agenda items</a:t>
            </a:r>
          </a:p>
        </p:txBody>
      </p:sp>
    </p:spTree>
    <p:extLst>
      <p:ext uri="{BB962C8B-B14F-4D97-AF65-F5344CB8AC3E}">
        <p14:creationId xmlns:p14="http://schemas.microsoft.com/office/powerpoint/2010/main" val="4102038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793837"/>
            <a:ext cx="10668000" cy="524783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000" b="1" kern="1200" dirty="0" smtClean="0">
                <a:solidFill>
                  <a:schemeClr val="accent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1435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tabLst/>
              <a:defRPr lang="en-US" sz="40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Agenda</a:t>
            </a:r>
          </a:p>
          <a:p>
            <a:pPr lvl="1"/>
            <a:r>
              <a:rPr lang="en-US" dirty="0"/>
              <a:t>Click to edit Agenda items</a:t>
            </a:r>
          </a:p>
        </p:txBody>
      </p:sp>
    </p:spTree>
    <p:extLst>
      <p:ext uri="{BB962C8B-B14F-4D97-AF65-F5344CB8AC3E}">
        <p14:creationId xmlns:p14="http://schemas.microsoft.com/office/powerpoint/2010/main" val="2746631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itl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0459803-74B8-4F1F-855C-15E89D2682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2" y="2441448"/>
            <a:ext cx="10667999" cy="331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57784"/>
            <a:ext cx="8520176" cy="334474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226478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1B7F65A9-503A-4D11-8DE0-432C3E30C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676400"/>
            <a:ext cx="10668000" cy="453027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57784"/>
            <a:ext cx="8520176" cy="334474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333767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(Title &amp;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1B7A-45F6-4C24-8DA2-A86AE73AC7F3}" type="datetime4">
              <a:rPr lang="en-US" smtClean="0"/>
              <a:t>September 25,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815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ullet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0" y="1089389"/>
            <a:ext cx="10668000" cy="10708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5987A74-703D-411D-A6E0-FEDAEACB17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2165" y="2441448"/>
            <a:ext cx="5629835" cy="4435213"/>
          </a:xfrm>
          <a:noFill/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0459803-74B8-4F1F-855C-15E89D2682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2" y="2441448"/>
            <a:ext cx="5503887" cy="4416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57784"/>
            <a:ext cx="8520176" cy="334474"/>
          </a:xfrm>
        </p:spPr>
        <p:txBody>
          <a:bodyPr anchor="b" anchorCtr="0"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372124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itle - 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4B03C3C-A30A-4795-946E-8302C9C7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9803-74B8-4F1F-855C-15E89D2682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2" y="2441448"/>
            <a:ext cx="5205791" cy="331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2A3375C-A98F-4BD5-9BFB-DA18ABFF80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4210" y="2441448"/>
            <a:ext cx="5205791" cy="331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57784"/>
            <a:ext cx="8520176" cy="334474"/>
          </a:xfrm>
        </p:spPr>
        <p:txBody>
          <a:bodyPr anchor="b" anchorCtr="0"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526508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Title - 4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4B03C3C-A30A-4795-946E-8302C9C77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57200"/>
            <a:ext cx="8354540" cy="131904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9803-74B8-4F1F-855C-15E89D2682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3" y="3293918"/>
            <a:ext cx="2499360" cy="2840182"/>
          </a:xfrm>
        </p:spPr>
        <p:txBody>
          <a:bodyPr>
            <a:noAutofit/>
          </a:bodyPr>
          <a:lstStyle>
            <a:lvl1pPr>
              <a:lnSpc>
                <a:spcPct val="126000"/>
              </a:lnSpc>
              <a:spcAft>
                <a:spcPts val="600"/>
              </a:spcAft>
              <a:defRPr sz="1000"/>
            </a:lvl1pPr>
            <a:lvl2pPr marL="173038" indent="-173038">
              <a:spcAft>
                <a:spcPts val="600"/>
              </a:spcAft>
              <a:defRPr sz="1050"/>
            </a:lvl2pPr>
            <a:lvl3pPr marL="341313" indent="-168275">
              <a:spcAft>
                <a:spcPts val="600"/>
              </a:spcAft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938ED49-D400-4DD9-8EF2-0BA5280529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3060" y="3293918"/>
            <a:ext cx="2499360" cy="2840182"/>
          </a:xfrm>
        </p:spPr>
        <p:txBody>
          <a:bodyPr>
            <a:noAutofit/>
          </a:bodyPr>
          <a:lstStyle>
            <a:lvl1pPr>
              <a:lnSpc>
                <a:spcPct val="126000"/>
              </a:lnSpc>
              <a:spcAft>
                <a:spcPts val="600"/>
              </a:spcAft>
              <a:defRPr sz="1000"/>
            </a:lvl1pPr>
            <a:lvl2pPr marL="173038" indent="-173038">
              <a:spcAft>
                <a:spcPts val="600"/>
              </a:spcAft>
              <a:defRPr sz="1050"/>
            </a:lvl2pPr>
            <a:lvl3pPr marL="341313" indent="-168275">
              <a:spcAft>
                <a:spcPts val="600"/>
              </a:spcAft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8728F6-DB4A-421E-BFCB-7D66B6C65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4117" y="3293918"/>
            <a:ext cx="2499360" cy="2840182"/>
          </a:xfrm>
        </p:spPr>
        <p:txBody>
          <a:bodyPr>
            <a:noAutofit/>
          </a:bodyPr>
          <a:lstStyle>
            <a:lvl1pPr>
              <a:lnSpc>
                <a:spcPct val="126000"/>
              </a:lnSpc>
              <a:spcAft>
                <a:spcPts val="600"/>
              </a:spcAft>
              <a:defRPr sz="1000"/>
            </a:lvl1pPr>
            <a:lvl2pPr marL="173038" indent="-173038">
              <a:spcAft>
                <a:spcPts val="600"/>
              </a:spcAft>
              <a:defRPr sz="1050"/>
            </a:lvl2pPr>
            <a:lvl3pPr marL="341313" indent="-168275">
              <a:spcAft>
                <a:spcPts val="600"/>
              </a:spcAft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3AFC7F7-6CDE-4D26-B42C-9E854B9927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5176" y="3293918"/>
            <a:ext cx="2499360" cy="2840182"/>
          </a:xfrm>
        </p:spPr>
        <p:txBody>
          <a:bodyPr>
            <a:noAutofit/>
          </a:bodyPr>
          <a:lstStyle>
            <a:lvl1pPr>
              <a:lnSpc>
                <a:spcPct val="126000"/>
              </a:lnSpc>
              <a:spcAft>
                <a:spcPts val="600"/>
              </a:spcAft>
              <a:defRPr sz="1000"/>
            </a:lvl1pPr>
            <a:lvl2pPr marL="173038" indent="-173038">
              <a:spcAft>
                <a:spcPts val="600"/>
              </a:spcAft>
              <a:defRPr sz="1050"/>
            </a:lvl2pPr>
            <a:lvl3pPr marL="341313" indent="-168275">
              <a:spcAft>
                <a:spcPts val="600"/>
              </a:spcAft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10E537-7741-43FF-8213-9CC88C982DAC}"/>
              </a:ext>
            </a:extLst>
          </p:cNvPr>
          <p:cNvCxnSpPr>
            <a:cxnSpLocks/>
          </p:cNvCxnSpPr>
          <p:nvPr/>
        </p:nvCxnSpPr>
        <p:spPr>
          <a:xfrm>
            <a:off x="10888134" y="6252792"/>
            <a:ext cx="3537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6AABB1A-39A7-49C1-A4FA-5B27C20C35D7}"/>
              </a:ext>
            </a:extLst>
          </p:cNvPr>
          <p:cNvSpPr txBox="1"/>
          <p:nvPr/>
        </p:nvSpPr>
        <p:spPr>
          <a:xfrm>
            <a:off x="11338451" y="6176963"/>
            <a:ext cx="18755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2312E2A4-42B5-40D8-AA87-248D1D96FAB3}" type="slidenum">
              <a:rPr lang="en-US" sz="1000" smtClean="0">
                <a:solidFill>
                  <a:schemeClr val="tx1"/>
                </a:solidFill>
                <a:latin typeface="Georgia" panose="02040502050405020303" pitchFamily="18" charset="0"/>
              </a:rPr>
              <a:t>‹#›</a:t>
            </a:fld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3135E-2AF9-4882-A9C3-FBAF56AF5EDD}"/>
              </a:ext>
            </a:extLst>
          </p:cNvPr>
          <p:cNvSpPr txBox="1"/>
          <p:nvPr/>
        </p:nvSpPr>
        <p:spPr>
          <a:xfrm>
            <a:off x="10254098" y="6365346"/>
            <a:ext cx="1197444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0" i="0" u="none" strike="noStrike" kern="1200" baseline="0" dirty="0">
                <a:solidFill>
                  <a:schemeClr val="bg2"/>
                </a:solidFill>
                <a:latin typeface="ITC Franklin Gothic Std Book" panose="020B0504030503020204" pitchFamily="34" charset="0"/>
                <a:ea typeface="+mn-ea"/>
                <a:cs typeface="+mn-cs"/>
              </a:rPr>
              <a:t>© 2017, The Joint Commission</a:t>
            </a:r>
            <a:endParaRPr lang="en-US" sz="750" dirty="0">
              <a:solidFill>
                <a:schemeClr val="bg2"/>
              </a:solidFill>
              <a:latin typeface="ITC Franklin Gothic Std Book" panose="020B050403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14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section 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86ED48F-90FF-4017-9A8E-888BE181C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855613"/>
            <a:ext cx="10668000" cy="593759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200" b="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Sub-section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748AF25-2711-4ABB-92B4-8B5AE1851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466321"/>
            <a:ext cx="8733693" cy="664615"/>
          </a:xfrm>
        </p:spPr>
        <p:txBody>
          <a:bodyPr>
            <a:noAutofit/>
          </a:bodyPr>
          <a:lstStyle>
            <a:lvl1pPr>
              <a:defRPr lang="en-US" sz="30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994783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section Titl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86ED48F-90FF-4017-9A8E-888BE181C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855613"/>
            <a:ext cx="10668000" cy="593759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2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Sub-section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748AF25-2711-4ABB-92B4-8B5AE1851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466321"/>
            <a:ext cx="8733693" cy="664615"/>
          </a:xfrm>
        </p:spPr>
        <p:txBody>
          <a:bodyPr>
            <a:noAutofit/>
          </a:bodyPr>
          <a:lstStyle>
            <a:lvl1pPr>
              <a:defRPr lang="en-US" sz="3000" kern="1200" dirty="0" smtClean="0">
                <a:solidFill>
                  <a:schemeClr val="accent2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075966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Idea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86ED48F-90FF-4017-9A8E-888BE181C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2125362"/>
            <a:ext cx="10668000" cy="392433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2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Up to four lines of copy.</a:t>
            </a:r>
          </a:p>
        </p:txBody>
      </p:sp>
    </p:spTree>
    <p:extLst>
      <p:ext uri="{BB962C8B-B14F-4D97-AF65-F5344CB8AC3E}">
        <p14:creationId xmlns:p14="http://schemas.microsoft.com/office/powerpoint/2010/main" val="2867424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Ide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86ED48F-90FF-4017-9A8E-888BE181C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2125362"/>
            <a:ext cx="10655808" cy="392433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200" b="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Up to four lines of copy.</a:t>
            </a:r>
          </a:p>
        </p:txBody>
      </p:sp>
    </p:spTree>
    <p:extLst>
      <p:ext uri="{BB962C8B-B14F-4D97-AF65-F5344CB8AC3E}">
        <p14:creationId xmlns:p14="http://schemas.microsoft.com/office/powerpoint/2010/main" val="3947639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line Break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605489"/>
            <a:ext cx="10668000" cy="559249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10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Headline Breaker</a:t>
            </a:r>
          </a:p>
        </p:txBody>
      </p:sp>
    </p:spTree>
    <p:extLst>
      <p:ext uri="{BB962C8B-B14F-4D97-AF65-F5344CB8AC3E}">
        <p14:creationId xmlns:p14="http://schemas.microsoft.com/office/powerpoint/2010/main" val="2625533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line Breaker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605489"/>
            <a:ext cx="10668000" cy="559249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10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Short sentence here.</a:t>
            </a:r>
          </a:p>
        </p:txBody>
      </p:sp>
    </p:spTree>
    <p:extLst>
      <p:ext uri="{BB962C8B-B14F-4D97-AF65-F5344CB8AC3E}">
        <p14:creationId xmlns:p14="http://schemas.microsoft.com/office/powerpoint/2010/main" val="2354403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line Breaker Med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605489"/>
            <a:ext cx="10668000" cy="559249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10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Caring at </a:t>
            </a:r>
            <a:br>
              <a:rPr lang="en-US" dirty="0"/>
            </a:br>
            <a:r>
              <a:rPr lang="en-US" dirty="0"/>
              <a:t>its best.</a:t>
            </a:r>
          </a:p>
        </p:txBody>
      </p:sp>
    </p:spTree>
    <p:extLst>
      <p:ext uri="{BB962C8B-B14F-4D97-AF65-F5344CB8AC3E}">
        <p14:creationId xmlns:p14="http://schemas.microsoft.com/office/powerpoint/2010/main" val="575355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Strip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789" y="1256045"/>
            <a:ext cx="10601011" cy="4798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43BC8-1136-4286-845D-F5E10B3F146C}" type="datetime4">
              <a:rPr lang="en-US" smtClean="0"/>
              <a:t>September 25,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7979" y="6395116"/>
            <a:ext cx="5378432" cy="2861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69"/>
            <a:ext cx="12192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8" y="291720"/>
            <a:ext cx="10601011" cy="623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99" y="6166966"/>
            <a:ext cx="1230700" cy="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838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line Break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605489"/>
            <a:ext cx="10668000" cy="559249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1000" b="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Short</a:t>
            </a:r>
          </a:p>
          <a:p>
            <a:pPr lvl="0"/>
            <a:r>
              <a:rPr lang="en-US" dirty="0"/>
              <a:t>sentence</a:t>
            </a:r>
          </a:p>
          <a:p>
            <a:pPr lvl="0"/>
            <a:r>
              <a:rPr lang="en-US" dirty="0"/>
              <a:t>here.</a:t>
            </a:r>
          </a:p>
        </p:txBody>
      </p:sp>
    </p:spTree>
    <p:extLst>
      <p:ext uri="{BB962C8B-B14F-4D97-AF65-F5344CB8AC3E}">
        <p14:creationId xmlns:p14="http://schemas.microsoft.com/office/powerpoint/2010/main" val="2564931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5F5801-7AB0-4635-8CB6-BE22250847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131888"/>
            <a:ext cx="10668000" cy="51435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2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2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picture link, drag picture from desktop or photo library and crop as needed</a:t>
            </a:r>
          </a:p>
          <a:p>
            <a:endParaRPr lang="en-US" dirty="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5C16F8A-0030-4F3F-9EF9-88F8401D2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16" y="579042"/>
            <a:ext cx="2125585" cy="27871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65760"/>
            <a:ext cx="8520176" cy="334474"/>
          </a:xfrm>
        </p:spPr>
        <p:txBody>
          <a:bodyPr anchor="b" anchorCtr="0"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700234"/>
            <a:ext cx="8520176" cy="199946"/>
          </a:xfrm>
        </p:spPr>
        <p:txBody>
          <a:bodyPr anchor="b" anchorCtr="0"/>
          <a:lstStyle>
            <a:lvl1pPr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186117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85A191C-A5A5-4C1B-8E30-3990E4C996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565188"/>
            <a:ext cx="10668000" cy="54489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picture link, drag picture from desktop or photo library and crop as needed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6BD1E7B-30C1-4281-9432-A5F2B974C9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1415" y="6103779"/>
            <a:ext cx="3828587" cy="664615"/>
          </a:xfrm>
          <a:solidFill>
            <a:schemeClr val="bg1"/>
          </a:solidFill>
        </p:spPr>
        <p:txBody>
          <a:bodyPr>
            <a:noAutofit/>
          </a:bodyPr>
          <a:lstStyle>
            <a:lvl1pPr algn="r">
              <a:defRPr lang="en-US" sz="1300" kern="1200" dirty="0" smtClean="0">
                <a:solidFill>
                  <a:schemeClr val="tx2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41955153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- 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20C1AC-B625-4347-BE10-BBCD1C8C82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579438"/>
            <a:ext cx="7810500" cy="56943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picture link, drag picture from desktop or photo library and crop as needed</a:t>
            </a:r>
          </a:p>
        </p:txBody>
      </p:sp>
      <p:sp>
        <p:nvSpPr>
          <p:cNvPr id="8" name="Right Triangle 7" hidden="1">
            <a:extLst>
              <a:ext uri="{FF2B5EF4-FFF2-40B4-BE49-F238E27FC236}">
                <a16:creationId xmlns:a16="http://schemas.microsoft.com/office/drawing/2014/main" id="{50D8F072-0FFA-46DC-9E23-7075AA833864}"/>
              </a:ext>
            </a:extLst>
          </p:cNvPr>
          <p:cNvSpPr/>
          <p:nvPr/>
        </p:nvSpPr>
        <p:spPr>
          <a:xfrm flipV="1">
            <a:off x="536448" y="475488"/>
            <a:ext cx="6412992" cy="5815584"/>
          </a:xfrm>
          <a:custGeom>
            <a:avLst/>
            <a:gdLst>
              <a:gd name="connsiteX0" fmla="*/ 0 w 6221506"/>
              <a:gd name="connsiteY0" fmla="*/ 6954982 h 6954982"/>
              <a:gd name="connsiteX1" fmla="*/ 0 w 6221506"/>
              <a:gd name="connsiteY1" fmla="*/ 0 h 6954982"/>
              <a:gd name="connsiteX2" fmla="*/ 6221506 w 6221506"/>
              <a:gd name="connsiteY2" fmla="*/ 6954982 h 6954982"/>
              <a:gd name="connsiteX3" fmla="*/ 0 w 6221506"/>
              <a:gd name="connsiteY3" fmla="*/ 6954982 h 6954982"/>
              <a:gd name="connsiteX0" fmla="*/ 0 w 6221506"/>
              <a:gd name="connsiteY0" fmla="*/ 6954982 h 6954982"/>
              <a:gd name="connsiteX1" fmla="*/ 0 w 6221506"/>
              <a:gd name="connsiteY1" fmla="*/ 0 h 6954982"/>
              <a:gd name="connsiteX2" fmla="*/ 438912 w 6221506"/>
              <a:gd name="connsiteY2" fmla="*/ 521134 h 6954982"/>
              <a:gd name="connsiteX3" fmla="*/ 6221506 w 6221506"/>
              <a:gd name="connsiteY3" fmla="*/ 6954982 h 6954982"/>
              <a:gd name="connsiteX4" fmla="*/ 0 w 6221506"/>
              <a:gd name="connsiteY4" fmla="*/ 6954982 h 6954982"/>
              <a:gd name="connsiteX0" fmla="*/ 18288 w 6239794"/>
              <a:gd name="connsiteY0" fmla="*/ 6954982 h 6954982"/>
              <a:gd name="connsiteX1" fmla="*/ 0 w 6239794"/>
              <a:gd name="connsiteY1" fmla="*/ 649150 h 6954982"/>
              <a:gd name="connsiteX2" fmla="*/ 18288 w 6239794"/>
              <a:gd name="connsiteY2" fmla="*/ 0 h 6954982"/>
              <a:gd name="connsiteX3" fmla="*/ 457200 w 6239794"/>
              <a:gd name="connsiteY3" fmla="*/ 521134 h 6954982"/>
              <a:gd name="connsiteX4" fmla="*/ 6239794 w 6239794"/>
              <a:gd name="connsiteY4" fmla="*/ 6954982 h 6954982"/>
              <a:gd name="connsiteX5" fmla="*/ 18288 w 6239794"/>
              <a:gd name="connsiteY5" fmla="*/ 6954982 h 6954982"/>
              <a:gd name="connsiteX0" fmla="*/ 18288 w 6239794"/>
              <a:gd name="connsiteY0" fmla="*/ 6433848 h 6433848"/>
              <a:gd name="connsiteX1" fmla="*/ 0 w 6239794"/>
              <a:gd name="connsiteY1" fmla="*/ 128016 h 6433848"/>
              <a:gd name="connsiteX2" fmla="*/ 457200 w 6239794"/>
              <a:gd name="connsiteY2" fmla="*/ 0 h 6433848"/>
              <a:gd name="connsiteX3" fmla="*/ 6239794 w 6239794"/>
              <a:gd name="connsiteY3" fmla="*/ 6433848 h 6433848"/>
              <a:gd name="connsiteX4" fmla="*/ 18288 w 6239794"/>
              <a:gd name="connsiteY4" fmla="*/ 6433848 h 6433848"/>
              <a:gd name="connsiteX0" fmla="*/ 18288 w 6239794"/>
              <a:gd name="connsiteY0" fmla="*/ 6433848 h 6433848"/>
              <a:gd name="connsiteX1" fmla="*/ 0 w 6239794"/>
              <a:gd name="connsiteY1" fmla="*/ 128016 h 6433848"/>
              <a:gd name="connsiteX2" fmla="*/ 457200 w 6239794"/>
              <a:gd name="connsiteY2" fmla="*/ 0 h 6433848"/>
              <a:gd name="connsiteX3" fmla="*/ 5230368 w 6239794"/>
              <a:gd name="connsiteY3" fmla="*/ 5358384 h 6433848"/>
              <a:gd name="connsiteX4" fmla="*/ 6239794 w 6239794"/>
              <a:gd name="connsiteY4" fmla="*/ 6433848 h 6433848"/>
              <a:gd name="connsiteX5" fmla="*/ 18288 w 6239794"/>
              <a:gd name="connsiteY5" fmla="*/ 6433848 h 6433848"/>
              <a:gd name="connsiteX0" fmla="*/ 18288 w 6239794"/>
              <a:gd name="connsiteY0" fmla="*/ 6433848 h 6433848"/>
              <a:gd name="connsiteX1" fmla="*/ 0 w 6239794"/>
              <a:gd name="connsiteY1" fmla="*/ 5449824 h 6433848"/>
              <a:gd name="connsiteX2" fmla="*/ 0 w 6239794"/>
              <a:gd name="connsiteY2" fmla="*/ 128016 h 6433848"/>
              <a:gd name="connsiteX3" fmla="*/ 457200 w 6239794"/>
              <a:gd name="connsiteY3" fmla="*/ 0 h 6433848"/>
              <a:gd name="connsiteX4" fmla="*/ 5230368 w 6239794"/>
              <a:gd name="connsiteY4" fmla="*/ 5358384 h 6433848"/>
              <a:gd name="connsiteX5" fmla="*/ 6239794 w 6239794"/>
              <a:gd name="connsiteY5" fmla="*/ 6433848 h 6433848"/>
              <a:gd name="connsiteX6" fmla="*/ 18288 w 6239794"/>
              <a:gd name="connsiteY6" fmla="*/ 6433848 h 6433848"/>
              <a:gd name="connsiteX0" fmla="*/ 6239794 w 6239794"/>
              <a:gd name="connsiteY0" fmla="*/ 6433848 h 6433848"/>
              <a:gd name="connsiteX1" fmla="*/ 0 w 6239794"/>
              <a:gd name="connsiteY1" fmla="*/ 5449824 h 6433848"/>
              <a:gd name="connsiteX2" fmla="*/ 0 w 6239794"/>
              <a:gd name="connsiteY2" fmla="*/ 128016 h 6433848"/>
              <a:gd name="connsiteX3" fmla="*/ 457200 w 6239794"/>
              <a:gd name="connsiteY3" fmla="*/ 0 h 6433848"/>
              <a:gd name="connsiteX4" fmla="*/ 5230368 w 6239794"/>
              <a:gd name="connsiteY4" fmla="*/ 5358384 h 6433848"/>
              <a:gd name="connsiteX5" fmla="*/ 6239794 w 6239794"/>
              <a:gd name="connsiteY5" fmla="*/ 6433848 h 6433848"/>
              <a:gd name="connsiteX0" fmla="*/ 5230368 w 5230368"/>
              <a:gd name="connsiteY0" fmla="*/ 5358384 h 5449824"/>
              <a:gd name="connsiteX1" fmla="*/ 0 w 5230368"/>
              <a:gd name="connsiteY1" fmla="*/ 5449824 h 5449824"/>
              <a:gd name="connsiteX2" fmla="*/ 0 w 5230368"/>
              <a:gd name="connsiteY2" fmla="*/ 128016 h 5449824"/>
              <a:gd name="connsiteX3" fmla="*/ 457200 w 5230368"/>
              <a:gd name="connsiteY3" fmla="*/ 0 h 5449824"/>
              <a:gd name="connsiteX4" fmla="*/ 5230368 w 5230368"/>
              <a:gd name="connsiteY4" fmla="*/ 5358384 h 5449824"/>
              <a:gd name="connsiteX0" fmla="*/ 5230368 w 5230368"/>
              <a:gd name="connsiteY0" fmla="*/ 5358384 h 5358384"/>
              <a:gd name="connsiteX1" fmla="*/ 420624 w 5230368"/>
              <a:gd name="connsiteY1" fmla="*/ 5358384 h 5358384"/>
              <a:gd name="connsiteX2" fmla="*/ 0 w 5230368"/>
              <a:gd name="connsiteY2" fmla="*/ 128016 h 5358384"/>
              <a:gd name="connsiteX3" fmla="*/ 457200 w 5230368"/>
              <a:gd name="connsiteY3" fmla="*/ 0 h 5358384"/>
              <a:gd name="connsiteX4" fmla="*/ 5230368 w 5230368"/>
              <a:gd name="connsiteY4" fmla="*/ 5358384 h 5358384"/>
              <a:gd name="connsiteX0" fmla="*/ 4809744 w 4809744"/>
              <a:gd name="connsiteY0" fmla="*/ 5358384 h 5358384"/>
              <a:gd name="connsiteX1" fmla="*/ 0 w 4809744"/>
              <a:gd name="connsiteY1" fmla="*/ 5358384 h 5358384"/>
              <a:gd name="connsiteX2" fmla="*/ 36576 w 4809744"/>
              <a:gd name="connsiteY2" fmla="*/ 0 h 5358384"/>
              <a:gd name="connsiteX3" fmla="*/ 4809744 w 4809744"/>
              <a:gd name="connsiteY3" fmla="*/ 5358384 h 535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9744" h="5358384">
                <a:moveTo>
                  <a:pt x="4809744" y="5358384"/>
                </a:moveTo>
                <a:lnTo>
                  <a:pt x="0" y="5358384"/>
                </a:lnTo>
                <a:lnTo>
                  <a:pt x="36576" y="0"/>
                </a:lnTo>
                <a:lnTo>
                  <a:pt x="4809744" y="535838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5C16F8A-0030-4F3F-9EF9-88F8401D2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16" y="579042"/>
            <a:ext cx="2125585" cy="278711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E1F74D1-DF81-49C3-A4B4-DDC24450F7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374" y="2104908"/>
            <a:ext cx="3408925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Photo header</a:t>
            </a:r>
          </a:p>
          <a:p>
            <a:pPr lvl="1"/>
            <a:r>
              <a:rPr lang="en-US" dirty="0"/>
              <a:t>Optional Subhead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2B8D16E-A61D-4077-9EF9-26150E7D10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374" y="2880872"/>
            <a:ext cx="3016380" cy="3314700"/>
          </a:xfrm>
        </p:spPr>
        <p:txBody>
          <a:bodyPr>
            <a:noAutofit/>
          </a:bodyPr>
          <a:lstStyle>
            <a:lvl1pPr>
              <a:defRPr sz="1300">
                <a:solidFill>
                  <a:srgbClr val="231F20"/>
                </a:solidFill>
              </a:defRPr>
            </a:lvl1pPr>
            <a:lvl2pPr>
              <a:defRPr sz="13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10059257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62000" y="2441448"/>
            <a:ext cx="10668001" cy="375818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467501"/>
            <a:ext cx="8520176" cy="334474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809470"/>
            <a:ext cx="8520176" cy="342396"/>
          </a:xfrm>
        </p:spPr>
        <p:txBody>
          <a:bodyPr/>
          <a:lstStyle>
            <a:lvl1pPr>
              <a:defRPr sz="13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35310531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- 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62000" y="2441449"/>
            <a:ext cx="7485531" cy="375412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F74D1-DF81-49C3-A4B4-DDC24450F7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03374" y="2104908"/>
            <a:ext cx="3408925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Photo header</a:t>
            </a:r>
          </a:p>
          <a:p>
            <a:pPr lvl="1"/>
            <a:r>
              <a:rPr lang="en-US" dirty="0"/>
              <a:t>Optional Subhead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2B8D16E-A61D-4077-9EF9-26150E7D10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03374" y="2880872"/>
            <a:ext cx="3016380" cy="3314700"/>
          </a:xfrm>
        </p:spPr>
        <p:txBody>
          <a:bodyPr>
            <a:noAutofit/>
          </a:bodyPr>
          <a:lstStyle>
            <a:lvl1pPr>
              <a:defRPr sz="1300">
                <a:solidFill>
                  <a:srgbClr val="231F20"/>
                </a:solidFill>
              </a:defRPr>
            </a:lvl1pPr>
            <a:lvl2pPr>
              <a:defRPr sz="13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67501"/>
            <a:ext cx="8520176" cy="334474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809470"/>
            <a:ext cx="8520176" cy="342396"/>
          </a:xfrm>
        </p:spPr>
        <p:txBody>
          <a:bodyPr/>
          <a:lstStyle>
            <a:lvl1pPr>
              <a:defRPr sz="13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Option Subhead</a:t>
            </a:r>
          </a:p>
        </p:txBody>
      </p:sp>
    </p:spTree>
    <p:extLst>
      <p:ext uri="{BB962C8B-B14F-4D97-AF65-F5344CB8AC3E}">
        <p14:creationId xmlns:p14="http://schemas.microsoft.com/office/powerpoint/2010/main" val="6629061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65F6B6-543E-4350-A16A-8DB26F96B1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569913"/>
            <a:ext cx="11430000" cy="4279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picture link, drag picture from desktop or photo library and crop as needed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E23918-7B3F-4C7C-B30C-AA4406247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1142" y="5007429"/>
            <a:ext cx="10268857" cy="895188"/>
          </a:xfrm>
        </p:spPr>
        <p:txBody>
          <a:bodyPr>
            <a:noAutofit/>
          </a:bodyPr>
          <a:lstStyle>
            <a:lvl1pPr>
              <a:defRPr sz="4900"/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7262A4-F9F9-457B-8A79-D10FECBD04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2051" y="6082150"/>
            <a:ext cx="3162300" cy="4017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743122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3A572-C635-4FA7-BB12-C35E6EC90C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picture link, drag picture from desktop or photo library and crop as needed.</a:t>
            </a:r>
          </a:p>
        </p:txBody>
      </p:sp>
    </p:spTree>
    <p:extLst>
      <p:ext uri="{BB962C8B-B14F-4D97-AF65-F5344CB8AC3E}">
        <p14:creationId xmlns:p14="http://schemas.microsoft.com/office/powerpoint/2010/main" val="40854214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87A74-703D-411D-A6E0-FEDAEACB17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98533" y="566738"/>
            <a:ext cx="6993467" cy="47164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EA7D8A5D-DC48-4AF3-ACD0-20E53041E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579719"/>
            <a:ext cx="3176156" cy="41646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370970F-4F69-4375-971D-AF12259CA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425" y="3854570"/>
            <a:ext cx="10268857" cy="184698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6100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7EBAD1-7A53-4F5D-8BC4-044BB2AFE2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769" y="6082150"/>
            <a:ext cx="3162300" cy="4017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rgbClr val="231F20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BBE9B05-F3F4-49C0-A713-B9799EEE8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768" y="3497011"/>
            <a:ext cx="6709045" cy="4017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en-US" sz="2500" kern="1200" dirty="0" smtClean="0">
                <a:solidFill>
                  <a:schemeClr val="accent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Segment Name</a:t>
            </a:r>
          </a:p>
        </p:txBody>
      </p:sp>
    </p:spTree>
    <p:extLst>
      <p:ext uri="{BB962C8B-B14F-4D97-AF65-F5344CB8AC3E}">
        <p14:creationId xmlns:p14="http://schemas.microsoft.com/office/powerpoint/2010/main" val="17363390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EA7D8A5D-DC48-4AF3-ACD0-20E53041E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579719"/>
            <a:ext cx="3176156" cy="41646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370970F-4F69-4375-971D-AF12259CA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425" y="3854570"/>
            <a:ext cx="10268857" cy="184698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6100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7EBAD1-7A53-4F5D-8BC4-044BB2AFE2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769" y="6082150"/>
            <a:ext cx="3162300" cy="4017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rgbClr val="231F20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BBE9B05-F3F4-49C0-A713-B9799EEE8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768" y="3497011"/>
            <a:ext cx="6709045" cy="4017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en-US" sz="2500" kern="1200" dirty="0" smtClean="0">
                <a:solidFill>
                  <a:schemeClr val="accent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Segment Name</a:t>
            </a:r>
          </a:p>
        </p:txBody>
      </p:sp>
    </p:spTree>
    <p:extLst>
      <p:ext uri="{BB962C8B-B14F-4D97-AF65-F5344CB8AC3E}">
        <p14:creationId xmlns:p14="http://schemas.microsoft.com/office/powerpoint/2010/main" val="204026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790" y="1637117"/>
            <a:ext cx="4869615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4186" y="1637117"/>
            <a:ext cx="4869615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207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605" y="801332"/>
            <a:ext cx="10668000" cy="2279493"/>
          </a:xfrm>
        </p:spPr>
        <p:txBody>
          <a:bodyPr anchor="t">
            <a:noAutofit/>
          </a:bodyPr>
          <a:lstStyle>
            <a:lvl1pPr>
              <a:defRPr sz="4900"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1316F8-84E9-4B8F-8998-0A806B698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40" y="5921540"/>
            <a:ext cx="3170256" cy="415689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C2532E2-7E15-43C6-BD0B-0C2E786E4B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6061370"/>
            <a:ext cx="3162300" cy="4017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07593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5416" y="801858"/>
            <a:ext cx="10304584" cy="524783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000" b="1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Agenda</a:t>
            </a:r>
          </a:p>
          <a:p>
            <a:pPr lvl="1"/>
            <a:r>
              <a:rPr lang="en-US" dirty="0"/>
              <a:t>Click to edit Agenda items</a:t>
            </a:r>
          </a:p>
        </p:txBody>
      </p:sp>
    </p:spTree>
    <p:extLst>
      <p:ext uri="{BB962C8B-B14F-4D97-AF65-F5344CB8AC3E}">
        <p14:creationId xmlns:p14="http://schemas.microsoft.com/office/powerpoint/2010/main" val="2846690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5416" y="801858"/>
            <a:ext cx="10304584" cy="524783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000" b="1" kern="1200" dirty="0" smtClean="0">
                <a:solidFill>
                  <a:schemeClr val="accent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 lang="en-US" sz="40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Agenda</a:t>
            </a:r>
          </a:p>
          <a:p>
            <a:pPr lvl="1"/>
            <a:r>
              <a:rPr lang="en-US" dirty="0"/>
              <a:t>Click to edit Agenda items</a:t>
            </a:r>
          </a:p>
        </p:txBody>
      </p:sp>
    </p:spTree>
    <p:extLst>
      <p:ext uri="{BB962C8B-B14F-4D97-AF65-F5344CB8AC3E}">
        <p14:creationId xmlns:p14="http://schemas.microsoft.com/office/powerpoint/2010/main" val="1277517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520176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Increase List Level for Optional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706138"/>
            <a:ext cx="10668000" cy="4444777"/>
          </a:xfr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28416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rgbClr val="231F20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rgbClr val="231F20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rgbClr val="231F20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rgbClr val="231F20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42664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520176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Increase List Level for Optional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2819400"/>
            <a:ext cx="10668000" cy="3314700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8203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9803-74B8-4F1F-855C-15E89D2682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2" y="2819400"/>
            <a:ext cx="5205791" cy="33147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2A3375C-A98F-4BD5-9BFB-DA18ABFF80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4210" y="2819400"/>
            <a:ext cx="5205791" cy="33147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716874E-A6F3-48B8-A41A-31965954E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520176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20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4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Increase List Level for Optional Subhead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0459803-74B8-4F1F-855C-15E89D2682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2203174"/>
            <a:ext cx="5205791" cy="616226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&lt;COL HEADER&gt;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0459803-74B8-4F1F-855C-15E89D2682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4209" y="2203174"/>
            <a:ext cx="5205791" cy="6162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&lt;COL HEADER&gt;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973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4B03C3C-A30A-4795-946E-8302C9C77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57200"/>
            <a:ext cx="10668000" cy="131904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9803-74B8-4F1F-855C-15E89D2682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3" y="3293918"/>
            <a:ext cx="2499360" cy="2840182"/>
          </a:xfrm>
        </p:spPr>
        <p:txBody>
          <a:bodyPr>
            <a:noAutofit/>
          </a:bodyPr>
          <a:lstStyle>
            <a:lvl1pPr>
              <a:lnSpc>
                <a:spcPct val="126000"/>
              </a:lnSpc>
              <a:spcAft>
                <a:spcPts val="600"/>
              </a:spcAft>
              <a:defRPr sz="1000"/>
            </a:lvl1pPr>
            <a:lvl2pPr marL="173038" indent="-173038">
              <a:spcAft>
                <a:spcPts val="600"/>
              </a:spcAft>
              <a:defRPr sz="1050"/>
            </a:lvl2pPr>
            <a:lvl3pPr marL="341313" indent="-168275">
              <a:spcAft>
                <a:spcPts val="600"/>
              </a:spcAft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938ED49-D400-4DD9-8EF2-0BA5280529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3060" y="3293918"/>
            <a:ext cx="2499360" cy="2840182"/>
          </a:xfrm>
        </p:spPr>
        <p:txBody>
          <a:bodyPr>
            <a:noAutofit/>
          </a:bodyPr>
          <a:lstStyle>
            <a:lvl1pPr>
              <a:lnSpc>
                <a:spcPct val="126000"/>
              </a:lnSpc>
              <a:spcAft>
                <a:spcPts val="600"/>
              </a:spcAft>
              <a:defRPr sz="1000"/>
            </a:lvl1pPr>
            <a:lvl2pPr marL="173038" indent="-173038">
              <a:spcAft>
                <a:spcPts val="600"/>
              </a:spcAft>
              <a:defRPr sz="1050"/>
            </a:lvl2pPr>
            <a:lvl3pPr marL="341313" indent="-168275">
              <a:spcAft>
                <a:spcPts val="600"/>
              </a:spcAft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8728F6-DB4A-421E-BFCB-7D66B6C65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4117" y="3293918"/>
            <a:ext cx="2499360" cy="2840182"/>
          </a:xfrm>
        </p:spPr>
        <p:txBody>
          <a:bodyPr>
            <a:noAutofit/>
          </a:bodyPr>
          <a:lstStyle>
            <a:lvl1pPr>
              <a:lnSpc>
                <a:spcPct val="126000"/>
              </a:lnSpc>
              <a:spcAft>
                <a:spcPts val="600"/>
              </a:spcAft>
              <a:defRPr sz="1000"/>
            </a:lvl1pPr>
            <a:lvl2pPr marL="173038" indent="-173038">
              <a:spcAft>
                <a:spcPts val="600"/>
              </a:spcAft>
              <a:defRPr sz="1050"/>
            </a:lvl2pPr>
            <a:lvl3pPr marL="341313" indent="-168275">
              <a:spcAft>
                <a:spcPts val="600"/>
              </a:spcAft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3AFC7F7-6CDE-4D26-B42C-9E854B9927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5176" y="3293918"/>
            <a:ext cx="2499360" cy="2840182"/>
          </a:xfrm>
        </p:spPr>
        <p:txBody>
          <a:bodyPr>
            <a:noAutofit/>
          </a:bodyPr>
          <a:lstStyle>
            <a:lvl1pPr>
              <a:lnSpc>
                <a:spcPct val="126000"/>
              </a:lnSpc>
              <a:spcAft>
                <a:spcPts val="600"/>
              </a:spcAft>
              <a:defRPr sz="1000"/>
            </a:lvl1pPr>
            <a:lvl2pPr marL="173038" indent="-173038">
              <a:spcAft>
                <a:spcPts val="600"/>
              </a:spcAft>
              <a:defRPr sz="1050"/>
            </a:lvl2pPr>
            <a:lvl3pPr marL="341313" indent="-168275">
              <a:spcAft>
                <a:spcPts val="600"/>
              </a:spcAft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2D5AF-D3B7-47E3-A095-8B4AD470AC9A}"/>
              </a:ext>
            </a:extLst>
          </p:cNvPr>
          <p:cNvSpPr txBox="1"/>
          <p:nvPr userDrawn="1"/>
        </p:nvSpPr>
        <p:spPr>
          <a:xfrm>
            <a:off x="755075" y="6201950"/>
            <a:ext cx="3888885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50" b="0" i="0" u="none" strike="noStrike" kern="1200" baseline="0" dirty="0">
                <a:solidFill>
                  <a:schemeClr val="bg2"/>
                </a:solidFill>
                <a:latin typeface="ITC Franklin Gothic Std Book" panose="020B0504030503020204" pitchFamily="34" charset="0"/>
                <a:ea typeface="+mn-ea"/>
                <a:cs typeface="+mn-cs"/>
              </a:rPr>
              <a:t>@ Line for legal. Lorem ipsum dolor sit amet, consectetuer adipiscing elit, sed diam nonummy nibh</a:t>
            </a:r>
            <a:endParaRPr lang="en-US" sz="750" dirty="0">
              <a:solidFill>
                <a:schemeClr val="bg2"/>
              </a:solidFill>
              <a:latin typeface="ITC Franklin Gothic Std Book" panose="020B0504030503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10E537-7741-43FF-8213-9CC88C982DAC}"/>
              </a:ext>
            </a:extLst>
          </p:cNvPr>
          <p:cNvCxnSpPr>
            <a:cxnSpLocks/>
          </p:cNvCxnSpPr>
          <p:nvPr userDrawn="1"/>
        </p:nvCxnSpPr>
        <p:spPr>
          <a:xfrm>
            <a:off x="10888134" y="6252792"/>
            <a:ext cx="3537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6AABB1A-39A7-49C1-A4FA-5B27C20C35D7}"/>
              </a:ext>
            </a:extLst>
          </p:cNvPr>
          <p:cNvSpPr txBox="1"/>
          <p:nvPr userDrawn="1"/>
        </p:nvSpPr>
        <p:spPr>
          <a:xfrm>
            <a:off x="11338451" y="6176963"/>
            <a:ext cx="18755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2312E2A4-42B5-40D8-AA87-248D1D96FAB3}" type="slidenum">
              <a:rPr lang="en-US" sz="1000" smtClean="0">
                <a:solidFill>
                  <a:schemeClr val="tx1"/>
                </a:solidFill>
                <a:latin typeface="Georgia" panose="02040502050405020303" pitchFamily="18" charset="0"/>
              </a:rPr>
              <a:t>‹#›</a:t>
            </a:fld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062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Idea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86ED48F-90FF-4017-9A8E-888BE181C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5416" y="2125362"/>
            <a:ext cx="10304584" cy="392433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2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Up to four lines of copy.</a:t>
            </a:r>
          </a:p>
        </p:txBody>
      </p:sp>
    </p:spTree>
    <p:extLst>
      <p:ext uri="{BB962C8B-B14F-4D97-AF65-F5344CB8AC3E}">
        <p14:creationId xmlns:p14="http://schemas.microsoft.com/office/powerpoint/2010/main" val="2587870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Ide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86ED48F-90FF-4017-9A8E-888BE181C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5416" y="2125362"/>
            <a:ext cx="10304584" cy="392433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200" b="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Up to four lines of copy.</a:t>
            </a:r>
          </a:p>
        </p:txBody>
      </p:sp>
    </p:spTree>
    <p:extLst>
      <p:ext uri="{BB962C8B-B14F-4D97-AF65-F5344CB8AC3E}">
        <p14:creationId xmlns:p14="http://schemas.microsoft.com/office/powerpoint/2010/main" val="3327684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line Breaker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605489"/>
            <a:ext cx="10668000" cy="559249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10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Short sentence here.</a:t>
            </a:r>
          </a:p>
        </p:txBody>
      </p:sp>
    </p:spTree>
    <p:extLst>
      <p:ext uri="{BB962C8B-B14F-4D97-AF65-F5344CB8AC3E}">
        <p14:creationId xmlns:p14="http://schemas.microsoft.com/office/powerpoint/2010/main" val="2731187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op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10394"/>
            <a:ext cx="12192000" cy="63273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788" y="274468"/>
            <a:ext cx="10601011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04" y="6245366"/>
            <a:ext cx="1059395" cy="64277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C823AF-08FC-4B75-A0B7-AE5286A96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790" y="1164567"/>
            <a:ext cx="4869615" cy="4915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74BC80-8D75-46FF-A25A-C7BE7071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4186" y="1164567"/>
            <a:ext cx="4869615" cy="4915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682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5F5801-7AB0-4635-8CB6-BE22250847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131888"/>
            <a:ext cx="10668000" cy="51435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2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2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picture link, drag picture from desktop or photo library and crop as needed</a:t>
            </a:r>
          </a:p>
          <a:p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6BD1E7B-30C1-4281-9432-A5F2B974C9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467501"/>
            <a:ext cx="8542415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5C16F8A-0030-4F3F-9EF9-88F8401D2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16" y="579042"/>
            <a:ext cx="2125585" cy="27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379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20C1AC-B625-4347-BE10-BBCD1C8C82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579438"/>
            <a:ext cx="7810500" cy="56943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picture link, drag picture from desktop or photo library and crop as needed</a:t>
            </a:r>
          </a:p>
        </p:txBody>
      </p:sp>
      <p:sp>
        <p:nvSpPr>
          <p:cNvPr id="8" name="Right Triangle 7" hidden="1">
            <a:extLst>
              <a:ext uri="{FF2B5EF4-FFF2-40B4-BE49-F238E27FC236}">
                <a16:creationId xmlns:a16="http://schemas.microsoft.com/office/drawing/2014/main" id="{50D8F072-0FFA-46DC-9E23-7075AA833864}"/>
              </a:ext>
            </a:extLst>
          </p:cNvPr>
          <p:cNvSpPr/>
          <p:nvPr userDrawn="1"/>
        </p:nvSpPr>
        <p:spPr>
          <a:xfrm flipV="1">
            <a:off x="536448" y="475488"/>
            <a:ext cx="6412992" cy="5815584"/>
          </a:xfrm>
          <a:custGeom>
            <a:avLst/>
            <a:gdLst>
              <a:gd name="connsiteX0" fmla="*/ 0 w 6221506"/>
              <a:gd name="connsiteY0" fmla="*/ 6954982 h 6954982"/>
              <a:gd name="connsiteX1" fmla="*/ 0 w 6221506"/>
              <a:gd name="connsiteY1" fmla="*/ 0 h 6954982"/>
              <a:gd name="connsiteX2" fmla="*/ 6221506 w 6221506"/>
              <a:gd name="connsiteY2" fmla="*/ 6954982 h 6954982"/>
              <a:gd name="connsiteX3" fmla="*/ 0 w 6221506"/>
              <a:gd name="connsiteY3" fmla="*/ 6954982 h 6954982"/>
              <a:gd name="connsiteX0" fmla="*/ 0 w 6221506"/>
              <a:gd name="connsiteY0" fmla="*/ 6954982 h 6954982"/>
              <a:gd name="connsiteX1" fmla="*/ 0 w 6221506"/>
              <a:gd name="connsiteY1" fmla="*/ 0 h 6954982"/>
              <a:gd name="connsiteX2" fmla="*/ 438912 w 6221506"/>
              <a:gd name="connsiteY2" fmla="*/ 521134 h 6954982"/>
              <a:gd name="connsiteX3" fmla="*/ 6221506 w 6221506"/>
              <a:gd name="connsiteY3" fmla="*/ 6954982 h 6954982"/>
              <a:gd name="connsiteX4" fmla="*/ 0 w 6221506"/>
              <a:gd name="connsiteY4" fmla="*/ 6954982 h 6954982"/>
              <a:gd name="connsiteX0" fmla="*/ 18288 w 6239794"/>
              <a:gd name="connsiteY0" fmla="*/ 6954982 h 6954982"/>
              <a:gd name="connsiteX1" fmla="*/ 0 w 6239794"/>
              <a:gd name="connsiteY1" fmla="*/ 649150 h 6954982"/>
              <a:gd name="connsiteX2" fmla="*/ 18288 w 6239794"/>
              <a:gd name="connsiteY2" fmla="*/ 0 h 6954982"/>
              <a:gd name="connsiteX3" fmla="*/ 457200 w 6239794"/>
              <a:gd name="connsiteY3" fmla="*/ 521134 h 6954982"/>
              <a:gd name="connsiteX4" fmla="*/ 6239794 w 6239794"/>
              <a:gd name="connsiteY4" fmla="*/ 6954982 h 6954982"/>
              <a:gd name="connsiteX5" fmla="*/ 18288 w 6239794"/>
              <a:gd name="connsiteY5" fmla="*/ 6954982 h 6954982"/>
              <a:gd name="connsiteX0" fmla="*/ 18288 w 6239794"/>
              <a:gd name="connsiteY0" fmla="*/ 6433848 h 6433848"/>
              <a:gd name="connsiteX1" fmla="*/ 0 w 6239794"/>
              <a:gd name="connsiteY1" fmla="*/ 128016 h 6433848"/>
              <a:gd name="connsiteX2" fmla="*/ 457200 w 6239794"/>
              <a:gd name="connsiteY2" fmla="*/ 0 h 6433848"/>
              <a:gd name="connsiteX3" fmla="*/ 6239794 w 6239794"/>
              <a:gd name="connsiteY3" fmla="*/ 6433848 h 6433848"/>
              <a:gd name="connsiteX4" fmla="*/ 18288 w 6239794"/>
              <a:gd name="connsiteY4" fmla="*/ 6433848 h 6433848"/>
              <a:gd name="connsiteX0" fmla="*/ 18288 w 6239794"/>
              <a:gd name="connsiteY0" fmla="*/ 6433848 h 6433848"/>
              <a:gd name="connsiteX1" fmla="*/ 0 w 6239794"/>
              <a:gd name="connsiteY1" fmla="*/ 128016 h 6433848"/>
              <a:gd name="connsiteX2" fmla="*/ 457200 w 6239794"/>
              <a:gd name="connsiteY2" fmla="*/ 0 h 6433848"/>
              <a:gd name="connsiteX3" fmla="*/ 5230368 w 6239794"/>
              <a:gd name="connsiteY3" fmla="*/ 5358384 h 6433848"/>
              <a:gd name="connsiteX4" fmla="*/ 6239794 w 6239794"/>
              <a:gd name="connsiteY4" fmla="*/ 6433848 h 6433848"/>
              <a:gd name="connsiteX5" fmla="*/ 18288 w 6239794"/>
              <a:gd name="connsiteY5" fmla="*/ 6433848 h 6433848"/>
              <a:gd name="connsiteX0" fmla="*/ 18288 w 6239794"/>
              <a:gd name="connsiteY0" fmla="*/ 6433848 h 6433848"/>
              <a:gd name="connsiteX1" fmla="*/ 0 w 6239794"/>
              <a:gd name="connsiteY1" fmla="*/ 5449824 h 6433848"/>
              <a:gd name="connsiteX2" fmla="*/ 0 w 6239794"/>
              <a:gd name="connsiteY2" fmla="*/ 128016 h 6433848"/>
              <a:gd name="connsiteX3" fmla="*/ 457200 w 6239794"/>
              <a:gd name="connsiteY3" fmla="*/ 0 h 6433848"/>
              <a:gd name="connsiteX4" fmla="*/ 5230368 w 6239794"/>
              <a:gd name="connsiteY4" fmla="*/ 5358384 h 6433848"/>
              <a:gd name="connsiteX5" fmla="*/ 6239794 w 6239794"/>
              <a:gd name="connsiteY5" fmla="*/ 6433848 h 6433848"/>
              <a:gd name="connsiteX6" fmla="*/ 18288 w 6239794"/>
              <a:gd name="connsiteY6" fmla="*/ 6433848 h 6433848"/>
              <a:gd name="connsiteX0" fmla="*/ 6239794 w 6239794"/>
              <a:gd name="connsiteY0" fmla="*/ 6433848 h 6433848"/>
              <a:gd name="connsiteX1" fmla="*/ 0 w 6239794"/>
              <a:gd name="connsiteY1" fmla="*/ 5449824 h 6433848"/>
              <a:gd name="connsiteX2" fmla="*/ 0 w 6239794"/>
              <a:gd name="connsiteY2" fmla="*/ 128016 h 6433848"/>
              <a:gd name="connsiteX3" fmla="*/ 457200 w 6239794"/>
              <a:gd name="connsiteY3" fmla="*/ 0 h 6433848"/>
              <a:gd name="connsiteX4" fmla="*/ 5230368 w 6239794"/>
              <a:gd name="connsiteY4" fmla="*/ 5358384 h 6433848"/>
              <a:gd name="connsiteX5" fmla="*/ 6239794 w 6239794"/>
              <a:gd name="connsiteY5" fmla="*/ 6433848 h 6433848"/>
              <a:gd name="connsiteX0" fmla="*/ 5230368 w 5230368"/>
              <a:gd name="connsiteY0" fmla="*/ 5358384 h 5449824"/>
              <a:gd name="connsiteX1" fmla="*/ 0 w 5230368"/>
              <a:gd name="connsiteY1" fmla="*/ 5449824 h 5449824"/>
              <a:gd name="connsiteX2" fmla="*/ 0 w 5230368"/>
              <a:gd name="connsiteY2" fmla="*/ 128016 h 5449824"/>
              <a:gd name="connsiteX3" fmla="*/ 457200 w 5230368"/>
              <a:gd name="connsiteY3" fmla="*/ 0 h 5449824"/>
              <a:gd name="connsiteX4" fmla="*/ 5230368 w 5230368"/>
              <a:gd name="connsiteY4" fmla="*/ 5358384 h 5449824"/>
              <a:gd name="connsiteX0" fmla="*/ 5230368 w 5230368"/>
              <a:gd name="connsiteY0" fmla="*/ 5358384 h 5358384"/>
              <a:gd name="connsiteX1" fmla="*/ 420624 w 5230368"/>
              <a:gd name="connsiteY1" fmla="*/ 5358384 h 5358384"/>
              <a:gd name="connsiteX2" fmla="*/ 0 w 5230368"/>
              <a:gd name="connsiteY2" fmla="*/ 128016 h 5358384"/>
              <a:gd name="connsiteX3" fmla="*/ 457200 w 5230368"/>
              <a:gd name="connsiteY3" fmla="*/ 0 h 5358384"/>
              <a:gd name="connsiteX4" fmla="*/ 5230368 w 5230368"/>
              <a:gd name="connsiteY4" fmla="*/ 5358384 h 5358384"/>
              <a:gd name="connsiteX0" fmla="*/ 4809744 w 4809744"/>
              <a:gd name="connsiteY0" fmla="*/ 5358384 h 5358384"/>
              <a:gd name="connsiteX1" fmla="*/ 0 w 4809744"/>
              <a:gd name="connsiteY1" fmla="*/ 5358384 h 5358384"/>
              <a:gd name="connsiteX2" fmla="*/ 36576 w 4809744"/>
              <a:gd name="connsiteY2" fmla="*/ 0 h 5358384"/>
              <a:gd name="connsiteX3" fmla="*/ 4809744 w 4809744"/>
              <a:gd name="connsiteY3" fmla="*/ 5358384 h 535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9744" h="5358384">
                <a:moveTo>
                  <a:pt x="4809744" y="5358384"/>
                </a:moveTo>
                <a:lnTo>
                  <a:pt x="0" y="5358384"/>
                </a:lnTo>
                <a:lnTo>
                  <a:pt x="36576" y="0"/>
                </a:lnTo>
                <a:lnTo>
                  <a:pt x="4809744" y="535838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5C16F8A-0030-4F3F-9EF9-88F8401D2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16" y="579042"/>
            <a:ext cx="2125585" cy="278711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E1F74D1-DF81-49C3-A4B4-DDC24450F7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3620" y="2104908"/>
            <a:ext cx="3408925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Photo header</a:t>
            </a:r>
          </a:p>
          <a:p>
            <a:pPr lvl="1"/>
            <a:r>
              <a:rPr lang="en-US" dirty="0"/>
              <a:t>Optional Subhead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2B8D16E-A61D-4077-9EF9-26150E7D10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374" y="2880872"/>
            <a:ext cx="3016380" cy="3314700"/>
          </a:xfrm>
        </p:spPr>
        <p:txBody>
          <a:bodyPr>
            <a:noAutofit/>
          </a:bodyPr>
          <a:lstStyle>
            <a:lvl1pPr>
              <a:defRPr sz="1300">
                <a:solidFill>
                  <a:srgbClr val="231F20"/>
                </a:solidFill>
              </a:defRPr>
            </a:lvl1pPr>
            <a:lvl2pPr>
              <a:defRPr sz="13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12937098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6BD1E7B-30C1-4281-9432-A5F2B974C9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536675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Increase List Level for 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35490735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egment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6BD1E7B-30C1-4281-9432-A5F2B974C9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536675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Increase List Level for 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7110993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6BD1E7B-30C1-4281-9432-A5F2B974C9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518477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Increase List Level for 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9539116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784" y="1364343"/>
            <a:ext cx="10225616" cy="48042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chemeClr val="accent6"/>
              </a:buClr>
              <a:defRPr sz="1575"/>
            </a:lvl2pPr>
            <a:lvl3pPr>
              <a:buClr>
                <a:schemeClr val="accent6"/>
              </a:buClr>
              <a:defRPr sz="1575"/>
            </a:lvl3pPr>
            <a:lvl4pPr>
              <a:buClr>
                <a:schemeClr val="accent6"/>
              </a:buClr>
              <a:defRPr sz="1575"/>
            </a:lvl4pPr>
            <a:lvl5pPr>
              <a:buClr>
                <a:schemeClr val="accent3"/>
              </a:buClr>
              <a:defRPr sz="15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66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ext - Titl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0459803-74B8-4F1F-855C-15E89D2682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2" y="2441448"/>
            <a:ext cx="10667999" cy="331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520176" cy="334474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09470"/>
            <a:ext cx="8520176" cy="342396"/>
          </a:xfrm>
        </p:spPr>
        <p:txBody>
          <a:bodyPr/>
          <a:lstStyle>
            <a:lvl1pPr>
              <a:defRPr sz="13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998788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- Titl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156448" cy="64163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lang="en-US" sz="30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75"/>
              </a:spcBef>
              <a:buNone/>
              <a:defRPr lang="en-US" sz="975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1875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1875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1875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E47290-A8D0-394E-88D8-0DBA1620A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1" y="1295224"/>
            <a:ext cx="10938988" cy="4973497"/>
          </a:xfrm>
          <a:prstGeom prst="rect">
            <a:avLst/>
          </a:prstGeom>
        </p:spPr>
        <p:txBody>
          <a:bodyPr/>
          <a:lstStyle>
            <a:lvl1pPr marL="216694" indent="-216694">
              <a:spcAft>
                <a:spcPts val="600"/>
              </a:spcAft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679" indent="-210741"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9372" indent="-171450"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46547" indent="-216694"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16806" indent="-170260"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28738" indent="-211931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590675" indent="-216694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01416" indent="-210741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018110" indent="-170260">
              <a:buClr>
                <a:schemeClr val="accent3"/>
              </a:buClr>
              <a:buFont typeface="System Font Regular"/>
              <a:buChar char="−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550763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1B7F65A9-503A-4D11-8DE0-432C3E30C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503920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Increase List Level for Optional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676400"/>
            <a:ext cx="10668000" cy="453027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9510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ext - Titl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0"/>
            <a:ext cx="106680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0459803-74B8-4F1F-855C-15E89D2682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096" y="1600200"/>
            <a:ext cx="10668000" cy="4114800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4038600" y="6480762"/>
            <a:ext cx="7549920" cy="2491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Roadmap to Accreditation: Navigate Your Way to the Gold Seal  – 2/9/18  </a:t>
            </a:r>
          </a:p>
        </p:txBody>
      </p:sp>
    </p:spTree>
    <p:extLst>
      <p:ext uri="{BB962C8B-B14F-4D97-AF65-F5344CB8AC3E}">
        <p14:creationId xmlns:p14="http://schemas.microsoft.com/office/powerpoint/2010/main" val="3909903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5FF7-8C63-4AF0-8122-692B54E32491}" type="datetime4">
              <a:rPr lang="en-US" smtClean="0"/>
              <a:t>September 25,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90863" y="6395116"/>
            <a:ext cx="888520" cy="286169"/>
          </a:xfrm>
        </p:spPr>
        <p:txBody>
          <a:bodyPr/>
          <a:lstStyle>
            <a:lvl1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285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3A572-C635-4FA7-BB12-C35E6EC90C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picture link, drag picture from desktop or photo library and crop as needed.</a:t>
            </a:r>
          </a:p>
        </p:txBody>
      </p:sp>
    </p:spTree>
    <p:extLst>
      <p:ext uri="{BB962C8B-B14F-4D97-AF65-F5344CB8AC3E}">
        <p14:creationId xmlns:p14="http://schemas.microsoft.com/office/powerpoint/2010/main" val="33863821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65F6B6-543E-4350-A16A-8DB26F96B1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569913"/>
            <a:ext cx="11430000" cy="4279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picture link, drag picture from desktop or photo library and crop as needed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E23918-7B3F-4C7C-B30C-AA4406247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1142" y="5007429"/>
            <a:ext cx="10268857" cy="895188"/>
          </a:xfrm>
        </p:spPr>
        <p:txBody>
          <a:bodyPr>
            <a:noAutofit/>
          </a:bodyPr>
          <a:lstStyle>
            <a:lvl1pPr>
              <a:defRPr sz="4900"/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7262A4-F9F9-457B-8A79-D10FECBD04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2051" y="6082150"/>
            <a:ext cx="3162300" cy="4017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576533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87A74-703D-411D-A6E0-FEDAEACB17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98533" y="566738"/>
            <a:ext cx="6993467" cy="47164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EA7D8A5D-DC48-4AF3-ACD0-20E53041E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579719"/>
            <a:ext cx="3176156" cy="41646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370970F-4F69-4375-971D-AF12259CA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425" y="3854570"/>
            <a:ext cx="10268857" cy="184698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6100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7EBAD1-7A53-4F5D-8BC4-044BB2AFE2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769" y="6082150"/>
            <a:ext cx="3162300" cy="4017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rgbClr val="231F20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BBE9B05-F3F4-49C0-A713-B9799EEE8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768" y="3497011"/>
            <a:ext cx="6709045" cy="4017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chemeClr val="accent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Segment Name</a:t>
            </a:r>
          </a:p>
        </p:txBody>
      </p:sp>
    </p:spTree>
    <p:extLst>
      <p:ext uri="{BB962C8B-B14F-4D97-AF65-F5344CB8AC3E}">
        <p14:creationId xmlns:p14="http://schemas.microsoft.com/office/powerpoint/2010/main" val="15633537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EA7D8A5D-DC48-4AF3-ACD0-20E53041E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579719"/>
            <a:ext cx="3176156" cy="41646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370970F-4F69-4375-971D-AF12259CA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425" y="3854570"/>
            <a:ext cx="10268857" cy="184698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6100"/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7EBAD1-7A53-4F5D-8BC4-044BB2AFE2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6059113"/>
            <a:ext cx="3162300" cy="4017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rgbClr val="231F20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BBE9B05-F3F4-49C0-A713-B9799EEE8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768" y="3497011"/>
            <a:ext cx="6709045" cy="4017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chemeClr val="accent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Segment Name</a:t>
            </a:r>
          </a:p>
        </p:txBody>
      </p:sp>
    </p:spTree>
    <p:extLst>
      <p:ext uri="{BB962C8B-B14F-4D97-AF65-F5344CB8AC3E}">
        <p14:creationId xmlns:p14="http://schemas.microsoft.com/office/powerpoint/2010/main" val="1472457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605" y="801332"/>
            <a:ext cx="10668000" cy="2279493"/>
          </a:xfrm>
        </p:spPr>
        <p:txBody>
          <a:bodyPr anchor="t">
            <a:noAutofit/>
          </a:bodyPr>
          <a:lstStyle>
            <a:lvl1pPr>
              <a:defRPr sz="4900"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1316F8-84E9-4B8F-8998-0A806B698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40" y="5921540"/>
            <a:ext cx="3170256" cy="415689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C2532E2-7E15-43C6-BD0B-0C2E786E4B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6061370"/>
            <a:ext cx="3162300" cy="4017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06275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605" y="801332"/>
            <a:ext cx="10668000" cy="2279493"/>
          </a:xfrm>
          <a:noFill/>
        </p:spPr>
        <p:txBody>
          <a:bodyPr anchor="t">
            <a:noAutofit/>
          </a:bodyPr>
          <a:lstStyle>
            <a:lvl1pPr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C2532E2-7E15-43C6-BD0B-0C2E786E4B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6061370"/>
            <a:ext cx="3162300" cy="401782"/>
          </a:xfrm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29" name="Logo White">
            <a:extLst>
              <a:ext uri="{FF2B5EF4-FFF2-40B4-BE49-F238E27FC236}">
                <a16:creationId xmlns:a16="http://schemas.microsoft.com/office/drawing/2014/main" id="{B3DECF5D-1EEF-4542-B8BF-148BCDEC4094}"/>
              </a:ext>
            </a:extLst>
          </p:cNvPr>
          <p:cNvGrpSpPr/>
          <p:nvPr userDrawn="1"/>
        </p:nvGrpSpPr>
        <p:grpSpPr>
          <a:xfrm>
            <a:off x="8286751" y="5921375"/>
            <a:ext cx="3170767" cy="415926"/>
            <a:chOff x="6215063" y="5921375"/>
            <a:chExt cx="2378075" cy="41592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8B7A263-BB4C-47A9-885E-6836069397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1438" y="5921375"/>
              <a:ext cx="206375" cy="207963"/>
            </a:xfrm>
            <a:custGeom>
              <a:avLst/>
              <a:gdLst>
                <a:gd name="T0" fmla="*/ 0 w 130"/>
                <a:gd name="T1" fmla="*/ 0 h 131"/>
                <a:gd name="T2" fmla="*/ 0 w 130"/>
                <a:gd name="T3" fmla="*/ 131 h 131"/>
                <a:gd name="T4" fmla="*/ 130 w 130"/>
                <a:gd name="T5" fmla="*/ 0 h 131"/>
                <a:gd name="T6" fmla="*/ 0 w 130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31">
                  <a:moveTo>
                    <a:pt x="0" y="0"/>
                  </a:moveTo>
                  <a:lnTo>
                    <a:pt x="0" y="131"/>
                  </a:lnTo>
                  <a:lnTo>
                    <a:pt x="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7936532-2143-4EA9-B3B6-FBBD81B89D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1438" y="6129338"/>
              <a:ext cx="206375" cy="207963"/>
            </a:xfrm>
            <a:custGeom>
              <a:avLst/>
              <a:gdLst>
                <a:gd name="T0" fmla="*/ 0 w 130"/>
                <a:gd name="T1" fmla="*/ 0 h 131"/>
                <a:gd name="T2" fmla="*/ 0 w 130"/>
                <a:gd name="T3" fmla="*/ 131 h 131"/>
                <a:gd name="T4" fmla="*/ 130 w 130"/>
                <a:gd name="T5" fmla="*/ 0 h 131"/>
                <a:gd name="T6" fmla="*/ 0 w 130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31">
                  <a:moveTo>
                    <a:pt x="0" y="0"/>
                  </a:moveTo>
                  <a:lnTo>
                    <a:pt x="0" y="131"/>
                  </a:lnTo>
                  <a:lnTo>
                    <a:pt x="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DEFB624-43B6-4B83-B17E-B4CB3347CC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813" y="5921375"/>
              <a:ext cx="206375" cy="207963"/>
            </a:xfrm>
            <a:custGeom>
              <a:avLst/>
              <a:gdLst>
                <a:gd name="T0" fmla="*/ 0 w 130"/>
                <a:gd name="T1" fmla="*/ 0 h 131"/>
                <a:gd name="T2" fmla="*/ 0 w 130"/>
                <a:gd name="T3" fmla="*/ 131 h 131"/>
                <a:gd name="T4" fmla="*/ 130 w 130"/>
                <a:gd name="T5" fmla="*/ 0 h 131"/>
                <a:gd name="T6" fmla="*/ 0 w 130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31">
                  <a:moveTo>
                    <a:pt x="0" y="0"/>
                  </a:moveTo>
                  <a:lnTo>
                    <a:pt x="0" y="131"/>
                  </a:lnTo>
                  <a:lnTo>
                    <a:pt x="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9246137-2267-45CE-9F05-A1B17AAB1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5063" y="6129338"/>
              <a:ext cx="206375" cy="207963"/>
            </a:xfrm>
            <a:custGeom>
              <a:avLst/>
              <a:gdLst>
                <a:gd name="T0" fmla="*/ 0 w 130"/>
                <a:gd name="T1" fmla="*/ 0 h 131"/>
                <a:gd name="T2" fmla="*/ 0 w 130"/>
                <a:gd name="T3" fmla="*/ 131 h 131"/>
                <a:gd name="T4" fmla="*/ 130 w 130"/>
                <a:gd name="T5" fmla="*/ 0 h 131"/>
                <a:gd name="T6" fmla="*/ 0 w 130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31">
                  <a:moveTo>
                    <a:pt x="0" y="0"/>
                  </a:moveTo>
                  <a:lnTo>
                    <a:pt x="0" y="131"/>
                  </a:lnTo>
                  <a:lnTo>
                    <a:pt x="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918C8E8-5EBE-4E80-A770-AB76B9E003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7813" y="6149975"/>
              <a:ext cx="128588" cy="130175"/>
            </a:xfrm>
            <a:custGeom>
              <a:avLst/>
              <a:gdLst>
                <a:gd name="T0" fmla="*/ 289 w 299"/>
                <a:gd name="T1" fmla="*/ 108 h 303"/>
                <a:gd name="T2" fmla="*/ 246 w 299"/>
                <a:gd name="T3" fmla="*/ 50 h 303"/>
                <a:gd name="T4" fmla="*/ 192 w 299"/>
                <a:gd name="T5" fmla="*/ 16 h 303"/>
                <a:gd name="T6" fmla="*/ 186 w 299"/>
                <a:gd name="T7" fmla="*/ 16 h 303"/>
                <a:gd name="T8" fmla="*/ 186 w 299"/>
                <a:gd name="T9" fmla="*/ 283 h 303"/>
                <a:gd name="T10" fmla="*/ 228 w 299"/>
                <a:gd name="T11" fmla="*/ 295 h 303"/>
                <a:gd name="T12" fmla="*/ 228 w 299"/>
                <a:gd name="T13" fmla="*/ 303 h 303"/>
                <a:gd name="T14" fmla="*/ 72 w 299"/>
                <a:gd name="T15" fmla="*/ 303 h 303"/>
                <a:gd name="T16" fmla="*/ 72 w 299"/>
                <a:gd name="T17" fmla="*/ 295 h 303"/>
                <a:gd name="T18" fmla="*/ 115 w 299"/>
                <a:gd name="T19" fmla="*/ 283 h 303"/>
                <a:gd name="T20" fmla="*/ 115 w 299"/>
                <a:gd name="T21" fmla="*/ 16 h 303"/>
                <a:gd name="T22" fmla="*/ 107 w 299"/>
                <a:gd name="T23" fmla="*/ 16 h 303"/>
                <a:gd name="T24" fmla="*/ 53 w 299"/>
                <a:gd name="T25" fmla="*/ 50 h 303"/>
                <a:gd name="T26" fmla="*/ 10 w 299"/>
                <a:gd name="T27" fmla="*/ 108 h 303"/>
                <a:gd name="T28" fmla="*/ 0 w 299"/>
                <a:gd name="T29" fmla="*/ 106 h 303"/>
                <a:gd name="T30" fmla="*/ 13 w 299"/>
                <a:gd name="T31" fmla="*/ 0 h 303"/>
                <a:gd name="T32" fmla="*/ 286 w 299"/>
                <a:gd name="T33" fmla="*/ 0 h 303"/>
                <a:gd name="T34" fmla="*/ 299 w 299"/>
                <a:gd name="T35" fmla="*/ 106 h 303"/>
                <a:gd name="T36" fmla="*/ 289 w 299"/>
                <a:gd name="T37" fmla="*/ 10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" h="303">
                  <a:moveTo>
                    <a:pt x="289" y="108"/>
                  </a:moveTo>
                  <a:cubicBezTo>
                    <a:pt x="246" y="50"/>
                    <a:pt x="246" y="50"/>
                    <a:pt x="246" y="50"/>
                  </a:cubicBezTo>
                  <a:cubicBezTo>
                    <a:pt x="227" y="24"/>
                    <a:pt x="215" y="18"/>
                    <a:pt x="192" y="16"/>
                  </a:cubicBezTo>
                  <a:cubicBezTo>
                    <a:pt x="186" y="16"/>
                    <a:pt x="186" y="16"/>
                    <a:pt x="186" y="16"/>
                  </a:cubicBezTo>
                  <a:cubicBezTo>
                    <a:pt x="186" y="283"/>
                    <a:pt x="186" y="283"/>
                    <a:pt x="186" y="283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303"/>
                    <a:pt x="228" y="303"/>
                    <a:pt x="228" y="303"/>
                  </a:cubicBezTo>
                  <a:cubicBezTo>
                    <a:pt x="72" y="303"/>
                    <a:pt x="72" y="303"/>
                    <a:pt x="72" y="303"/>
                  </a:cubicBezTo>
                  <a:cubicBezTo>
                    <a:pt x="72" y="295"/>
                    <a:pt x="72" y="295"/>
                    <a:pt x="72" y="295"/>
                  </a:cubicBezTo>
                  <a:cubicBezTo>
                    <a:pt x="115" y="283"/>
                    <a:pt x="115" y="283"/>
                    <a:pt x="115" y="283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83" y="18"/>
                    <a:pt x="72" y="24"/>
                    <a:pt x="53" y="50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99" y="106"/>
                    <a:pt x="299" y="106"/>
                    <a:pt x="299" y="106"/>
                  </a:cubicBezTo>
                  <a:lnTo>
                    <a:pt x="289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BA51C7F-C4D1-4C8B-A93D-55DA2C066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2751" y="6129338"/>
              <a:ext cx="111125" cy="150813"/>
            </a:xfrm>
            <a:custGeom>
              <a:avLst/>
              <a:gdLst>
                <a:gd name="T0" fmla="*/ 136 w 259"/>
                <a:gd name="T1" fmla="*/ 168 h 353"/>
                <a:gd name="T2" fmla="*/ 91 w 259"/>
                <a:gd name="T3" fmla="*/ 177 h 353"/>
                <a:gd name="T4" fmla="*/ 91 w 259"/>
                <a:gd name="T5" fmla="*/ 335 h 353"/>
                <a:gd name="T6" fmla="*/ 115 w 259"/>
                <a:gd name="T7" fmla="*/ 346 h 353"/>
                <a:gd name="T8" fmla="*/ 115 w 259"/>
                <a:gd name="T9" fmla="*/ 353 h 353"/>
                <a:gd name="T10" fmla="*/ 2 w 259"/>
                <a:gd name="T11" fmla="*/ 353 h 353"/>
                <a:gd name="T12" fmla="*/ 2 w 259"/>
                <a:gd name="T13" fmla="*/ 346 h 353"/>
                <a:gd name="T14" fmla="*/ 31 w 259"/>
                <a:gd name="T15" fmla="*/ 335 h 353"/>
                <a:gd name="T16" fmla="*/ 31 w 259"/>
                <a:gd name="T17" fmla="*/ 53 h 353"/>
                <a:gd name="T18" fmla="*/ 0 w 259"/>
                <a:gd name="T19" fmla="*/ 31 h 353"/>
                <a:gd name="T20" fmla="*/ 0 w 259"/>
                <a:gd name="T21" fmla="*/ 26 h 353"/>
                <a:gd name="T22" fmla="*/ 89 w 259"/>
                <a:gd name="T23" fmla="*/ 0 h 353"/>
                <a:gd name="T24" fmla="*/ 91 w 259"/>
                <a:gd name="T25" fmla="*/ 2 h 353"/>
                <a:gd name="T26" fmla="*/ 91 w 259"/>
                <a:gd name="T27" fmla="*/ 167 h 353"/>
                <a:gd name="T28" fmla="*/ 93 w 259"/>
                <a:gd name="T29" fmla="*/ 168 h 353"/>
                <a:gd name="T30" fmla="*/ 172 w 259"/>
                <a:gd name="T31" fmla="*/ 130 h 353"/>
                <a:gd name="T32" fmla="*/ 231 w 259"/>
                <a:gd name="T33" fmla="*/ 195 h 353"/>
                <a:gd name="T34" fmla="*/ 231 w 259"/>
                <a:gd name="T35" fmla="*/ 335 h 353"/>
                <a:gd name="T36" fmla="*/ 259 w 259"/>
                <a:gd name="T37" fmla="*/ 346 h 353"/>
                <a:gd name="T38" fmla="*/ 259 w 259"/>
                <a:gd name="T39" fmla="*/ 353 h 353"/>
                <a:gd name="T40" fmla="*/ 147 w 259"/>
                <a:gd name="T41" fmla="*/ 353 h 353"/>
                <a:gd name="T42" fmla="*/ 147 w 259"/>
                <a:gd name="T43" fmla="*/ 346 h 353"/>
                <a:gd name="T44" fmla="*/ 170 w 259"/>
                <a:gd name="T45" fmla="*/ 335 h 353"/>
                <a:gd name="T46" fmla="*/ 170 w 259"/>
                <a:gd name="T47" fmla="*/ 214 h 353"/>
                <a:gd name="T48" fmla="*/ 136 w 259"/>
                <a:gd name="T49" fmla="*/ 16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" h="353">
                  <a:moveTo>
                    <a:pt x="136" y="168"/>
                  </a:moveTo>
                  <a:cubicBezTo>
                    <a:pt x="119" y="168"/>
                    <a:pt x="107" y="170"/>
                    <a:pt x="91" y="177"/>
                  </a:cubicBezTo>
                  <a:cubicBezTo>
                    <a:pt x="91" y="335"/>
                    <a:pt x="91" y="335"/>
                    <a:pt x="91" y="335"/>
                  </a:cubicBezTo>
                  <a:cubicBezTo>
                    <a:pt x="115" y="346"/>
                    <a:pt x="115" y="346"/>
                    <a:pt x="115" y="346"/>
                  </a:cubicBezTo>
                  <a:cubicBezTo>
                    <a:pt x="115" y="353"/>
                    <a:pt x="115" y="353"/>
                    <a:pt x="115" y="353"/>
                  </a:cubicBezTo>
                  <a:cubicBezTo>
                    <a:pt x="2" y="353"/>
                    <a:pt x="2" y="353"/>
                    <a:pt x="2" y="353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31" y="335"/>
                    <a:pt x="31" y="335"/>
                    <a:pt x="31" y="335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121" y="141"/>
                    <a:pt x="146" y="130"/>
                    <a:pt x="172" y="130"/>
                  </a:cubicBezTo>
                  <a:cubicBezTo>
                    <a:pt x="214" y="130"/>
                    <a:pt x="231" y="162"/>
                    <a:pt x="231" y="195"/>
                  </a:cubicBezTo>
                  <a:cubicBezTo>
                    <a:pt x="231" y="335"/>
                    <a:pt x="231" y="335"/>
                    <a:pt x="231" y="335"/>
                  </a:cubicBezTo>
                  <a:cubicBezTo>
                    <a:pt x="259" y="346"/>
                    <a:pt x="259" y="346"/>
                    <a:pt x="259" y="346"/>
                  </a:cubicBezTo>
                  <a:cubicBezTo>
                    <a:pt x="259" y="353"/>
                    <a:pt x="259" y="353"/>
                    <a:pt x="259" y="353"/>
                  </a:cubicBezTo>
                  <a:cubicBezTo>
                    <a:pt x="147" y="353"/>
                    <a:pt x="147" y="353"/>
                    <a:pt x="147" y="353"/>
                  </a:cubicBezTo>
                  <a:cubicBezTo>
                    <a:pt x="147" y="346"/>
                    <a:pt x="147" y="346"/>
                    <a:pt x="147" y="346"/>
                  </a:cubicBezTo>
                  <a:cubicBezTo>
                    <a:pt x="170" y="335"/>
                    <a:pt x="170" y="335"/>
                    <a:pt x="170" y="335"/>
                  </a:cubicBezTo>
                  <a:cubicBezTo>
                    <a:pt x="170" y="214"/>
                    <a:pt x="170" y="214"/>
                    <a:pt x="170" y="214"/>
                  </a:cubicBezTo>
                  <a:cubicBezTo>
                    <a:pt x="170" y="188"/>
                    <a:pt x="163" y="168"/>
                    <a:pt x="136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B5BC8E4-C9FE-4626-B0E6-EE9F690730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80226" y="6184900"/>
              <a:ext cx="88900" cy="98425"/>
            </a:xfrm>
            <a:custGeom>
              <a:avLst/>
              <a:gdLst>
                <a:gd name="T0" fmla="*/ 149 w 210"/>
                <a:gd name="T1" fmla="*/ 84 h 230"/>
                <a:gd name="T2" fmla="*/ 109 w 210"/>
                <a:gd name="T3" fmla="*/ 15 h 230"/>
                <a:gd name="T4" fmla="*/ 64 w 210"/>
                <a:gd name="T5" fmla="*/ 89 h 230"/>
                <a:gd name="T6" fmla="*/ 149 w 210"/>
                <a:gd name="T7" fmla="*/ 84 h 230"/>
                <a:gd name="T8" fmla="*/ 64 w 210"/>
                <a:gd name="T9" fmla="*/ 103 h 230"/>
                <a:gd name="T10" fmla="*/ 130 w 210"/>
                <a:gd name="T11" fmla="*/ 197 h 230"/>
                <a:gd name="T12" fmla="*/ 203 w 210"/>
                <a:gd name="T13" fmla="*/ 185 h 230"/>
                <a:gd name="T14" fmla="*/ 206 w 210"/>
                <a:gd name="T15" fmla="*/ 191 h 230"/>
                <a:gd name="T16" fmla="*/ 110 w 210"/>
                <a:gd name="T17" fmla="*/ 230 h 230"/>
                <a:gd name="T18" fmla="*/ 0 w 210"/>
                <a:gd name="T19" fmla="*/ 119 h 230"/>
                <a:gd name="T20" fmla="*/ 112 w 210"/>
                <a:gd name="T21" fmla="*/ 0 h 230"/>
                <a:gd name="T22" fmla="*/ 208 w 210"/>
                <a:gd name="T23" fmla="*/ 103 h 230"/>
                <a:gd name="T24" fmla="*/ 64 w 210"/>
                <a:gd name="T25" fmla="*/ 10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0" h="230">
                  <a:moveTo>
                    <a:pt x="149" y="84"/>
                  </a:moveTo>
                  <a:cubicBezTo>
                    <a:pt x="148" y="37"/>
                    <a:pt x="135" y="15"/>
                    <a:pt x="109" y="15"/>
                  </a:cubicBezTo>
                  <a:cubicBezTo>
                    <a:pt x="84" y="15"/>
                    <a:pt x="66" y="44"/>
                    <a:pt x="64" y="89"/>
                  </a:cubicBezTo>
                  <a:lnTo>
                    <a:pt x="149" y="84"/>
                  </a:lnTo>
                  <a:close/>
                  <a:moveTo>
                    <a:pt x="64" y="103"/>
                  </a:moveTo>
                  <a:cubicBezTo>
                    <a:pt x="64" y="161"/>
                    <a:pt x="76" y="197"/>
                    <a:pt x="130" y="197"/>
                  </a:cubicBezTo>
                  <a:cubicBezTo>
                    <a:pt x="154" y="197"/>
                    <a:pt x="174" y="193"/>
                    <a:pt x="203" y="185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178" y="214"/>
                    <a:pt x="140" y="230"/>
                    <a:pt x="110" y="230"/>
                  </a:cubicBezTo>
                  <a:cubicBezTo>
                    <a:pt x="41" y="230"/>
                    <a:pt x="0" y="186"/>
                    <a:pt x="0" y="119"/>
                  </a:cubicBezTo>
                  <a:cubicBezTo>
                    <a:pt x="0" y="50"/>
                    <a:pt x="56" y="0"/>
                    <a:pt x="112" y="0"/>
                  </a:cubicBezTo>
                  <a:cubicBezTo>
                    <a:pt x="179" y="0"/>
                    <a:pt x="210" y="44"/>
                    <a:pt x="208" y="103"/>
                  </a:cubicBezTo>
                  <a:lnTo>
                    <a:pt x="64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6F4E8F9-CA07-4C47-B045-005E0BECFC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8338" y="6149975"/>
              <a:ext cx="101600" cy="133350"/>
            </a:xfrm>
            <a:custGeom>
              <a:avLst/>
              <a:gdLst>
                <a:gd name="T0" fmla="*/ 172 w 238"/>
                <a:gd name="T1" fmla="*/ 280 h 311"/>
                <a:gd name="T2" fmla="*/ 78 w 238"/>
                <a:gd name="T3" fmla="*/ 311 h 311"/>
                <a:gd name="T4" fmla="*/ 0 w 238"/>
                <a:gd name="T5" fmla="*/ 259 h 311"/>
                <a:gd name="T6" fmla="*/ 37 w 238"/>
                <a:gd name="T7" fmla="*/ 219 h 311"/>
                <a:gd name="T8" fmla="*/ 80 w 238"/>
                <a:gd name="T9" fmla="*/ 293 h 311"/>
                <a:gd name="T10" fmla="*/ 128 w 238"/>
                <a:gd name="T11" fmla="*/ 217 h 311"/>
                <a:gd name="T12" fmla="*/ 128 w 238"/>
                <a:gd name="T13" fmla="*/ 19 h 311"/>
                <a:gd name="T14" fmla="*/ 87 w 238"/>
                <a:gd name="T15" fmla="*/ 8 h 311"/>
                <a:gd name="T16" fmla="*/ 87 w 238"/>
                <a:gd name="T17" fmla="*/ 0 h 311"/>
                <a:gd name="T18" fmla="*/ 238 w 238"/>
                <a:gd name="T19" fmla="*/ 0 h 311"/>
                <a:gd name="T20" fmla="*/ 238 w 238"/>
                <a:gd name="T21" fmla="*/ 8 h 311"/>
                <a:gd name="T22" fmla="*/ 199 w 238"/>
                <a:gd name="T23" fmla="*/ 19 h 311"/>
                <a:gd name="T24" fmla="*/ 199 w 238"/>
                <a:gd name="T25" fmla="*/ 195 h 311"/>
                <a:gd name="T26" fmla="*/ 172 w 238"/>
                <a:gd name="T27" fmla="*/ 28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311">
                  <a:moveTo>
                    <a:pt x="172" y="280"/>
                  </a:moveTo>
                  <a:cubicBezTo>
                    <a:pt x="156" y="297"/>
                    <a:pt x="118" y="311"/>
                    <a:pt x="78" y="311"/>
                  </a:cubicBezTo>
                  <a:cubicBezTo>
                    <a:pt x="23" y="311"/>
                    <a:pt x="0" y="287"/>
                    <a:pt x="0" y="259"/>
                  </a:cubicBezTo>
                  <a:cubicBezTo>
                    <a:pt x="0" y="236"/>
                    <a:pt x="18" y="219"/>
                    <a:pt x="37" y="219"/>
                  </a:cubicBezTo>
                  <a:cubicBezTo>
                    <a:pt x="69" y="219"/>
                    <a:pt x="84" y="246"/>
                    <a:pt x="80" y="293"/>
                  </a:cubicBezTo>
                  <a:cubicBezTo>
                    <a:pt x="116" y="282"/>
                    <a:pt x="128" y="262"/>
                    <a:pt x="128" y="217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8"/>
                    <a:pt x="238" y="8"/>
                    <a:pt x="238" y="8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195"/>
                    <a:pt x="199" y="195"/>
                    <a:pt x="199" y="195"/>
                  </a:cubicBezTo>
                  <a:cubicBezTo>
                    <a:pt x="199" y="235"/>
                    <a:pt x="192" y="258"/>
                    <a:pt x="172" y="2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B50AD67-9D98-40A3-A619-4AD75F638F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23113" y="6184900"/>
              <a:ext cx="96838" cy="98425"/>
            </a:xfrm>
            <a:custGeom>
              <a:avLst/>
              <a:gdLst>
                <a:gd name="T0" fmla="*/ 113 w 227"/>
                <a:gd name="T1" fmla="*/ 15 h 230"/>
                <a:gd name="T2" fmla="*/ 64 w 227"/>
                <a:gd name="T3" fmla="*/ 115 h 230"/>
                <a:gd name="T4" fmla="*/ 113 w 227"/>
                <a:gd name="T5" fmla="*/ 215 h 230"/>
                <a:gd name="T6" fmla="*/ 162 w 227"/>
                <a:gd name="T7" fmla="*/ 115 h 230"/>
                <a:gd name="T8" fmla="*/ 113 w 227"/>
                <a:gd name="T9" fmla="*/ 15 h 230"/>
                <a:gd name="T10" fmla="*/ 110 w 227"/>
                <a:gd name="T11" fmla="*/ 230 h 230"/>
                <a:gd name="T12" fmla="*/ 0 w 227"/>
                <a:gd name="T13" fmla="*/ 115 h 230"/>
                <a:gd name="T14" fmla="*/ 116 w 227"/>
                <a:gd name="T15" fmla="*/ 0 h 230"/>
                <a:gd name="T16" fmla="*/ 227 w 227"/>
                <a:gd name="T17" fmla="*/ 115 h 230"/>
                <a:gd name="T18" fmla="*/ 110 w 227"/>
                <a:gd name="T1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230">
                  <a:moveTo>
                    <a:pt x="113" y="15"/>
                  </a:moveTo>
                  <a:cubicBezTo>
                    <a:pt x="79" y="15"/>
                    <a:pt x="64" y="55"/>
                    <a:pt x="64" y="115"/>
                  </a:cubicBezTo>
                  <a:cubicBezTo>
                    <a:pt x="64" y="174"/>
                    <a:pt x="79" y="215"/>
                    <a:pt x="113" y="215"/>
                  </a:cubicBezTo>
                  <a:cubicBezTo>
                    <a:pt x="147" y="215"/>
                    <a:pt x="162" y="174"/>
                    <a:pt x="162" y="115"/>
                  </a:cubicBezTo>
                  <a:cubicBezTo>
                    <a:pt x="162" y="55"/>
                    <a:pt x="147" y="15"/>
                    <a:pt x="113" y="15"/>
                  </a:cubicBezTo>
                  <a:moveTo>
                    <a:pt x="110" y="230"/>
                  </a:moveTo>
                  <a:cubicBezTo>
                    <a:pt x="34" y="230"/>
                    <a:pt x="0" y="176"/>
                    <a:pt x="0" y="115"/>
                  </a:cubicBezTo>
                  <a:cubicBezTo>
                    <a:pt x="0" y="58"/>
                    <a:pt x="40" y="0"/>
                    <a:pt x="116" y="0"/>
                  </a:cubicBezTo>
                  <a:cubicBezTo>
                    <a:pt x="192" y="0"/>
                    <a:pt x="227" y="54"/>
                    <a:pt x="227" y="115"/>
                  </a:cubicBezTo>
                  <a:cubicBezTo>
                    <a:pt x="227" y="172"/>
                    <a:pt x="186" y="230"/>
                    <a:pt x="110" y="2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0E715C-53A4-4135-A681-011895AEEF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29476" y="6138863"/>
              <a:ext cx="50800" cy="141288"/>
            </a:xfrm>
            <a:custGeom>
              <a:avLst/>
              <a:gdLst>
                <a:gd name="T0" fmla="*/ 62 w 118"/>
                <a:gd name="T1" fmla="*/ 0 h 330"/>
                <a:gd name="T2" fmla="*/ 97 w 118"/>
                <a:gd name="T3" fmla="*/ 36 h 330"/>
                <a:gd name="T4" fmla="*/ 58 w 118"/>
                <a:gd name="T5" fmla="*/ 76 h 330"/>
                <a:gd name="T6" fmla="*/ 23 w 118"/>
                <a:gd name="T7" fmla="*/ 40 h 330"/>
                <a:gd name="T8" fmla="*/ 62 w 118"/>
                <a:gd name="T9" fmla="*/ 0 h 330"/>
                <a:gd name="T10" fmla="*/ 2 w 118"/>
                <a:gd name="T11" fmla="*/ 130 h 330"/>
                <a:gd name="T12" fmla="*/ 2 w 118"/>
                <a:gd name="T13" fmla="*/ 125 h 330"/>
                <a:gd name="T14" fmla="*/ 88 w 118"/>
                <a:gd name="T15" fmla="*/ 105 h 330"/>
                <a:gd name="T16" fmla="*/ 90 w 118"/>
                <a:gd name="T17" fmla="*/ 107 h 330"/>
                <a:gd name="T18" fmla="*/ 90 w 118"/>
                <a:gd name="T19" fmla="*/ 312 h 330"/>
                <a:gd name="T20" fmla="*/ 118 w 118"/>
                <a:gd name="T21" fmla="*/ 323 h 330"/>
                <a:gd name="T22" fmla="*/ 118 w 118"/>
                <a:gd name="T23" fmla="*/ 330 h 330"/>
                <a:gd name="T24" fmla="*/ 0 w 118"/>
                <a:gd name="T25" fmla="*/ 330 h 330"/>
                <a:gd name="T26" fmla="*/ 0 w 118"/>
                <a:gd name="T27" fmla="*/ 323 h 330"/>
                <a:gd name="T28" fmla="*/ 30 w 118"/>
                <a:gd name="T29" fmla="*/ 312 h 330"/>
                <a:gd name="T30" fmla="*/ 30 w 118"/>
                <a:gd name="T31" fmla="*/ 152 h 330"/>
                <a:gd name="T32" fmla="*/ 2 w 118"/>
                <a:gd name="T33" fmla="*/ 1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330">
                  <a:moveTo>
                    <a:pt x="62" y="0"/>
                  </a:moveTo>
                  <a:cubicBezTo>
                    <a:pt x="82" y="0"/>
                    <a:pt x="97" y="16"/>
                    <a:pt x="97" y="36"/>
                  </a:cubicBezTo>
                  <a:cubicBezTo>
                    <a:pt x="97" y="57"/>
                    <a:pt x="80" y="76"/>
                    <a:pt x="58" y="76"/>
                  </a:cubicBezTo>
                  <a:cubicBezTo>
                    <a:pt x="38" y="76"/>
                    <a:pt x="23" y="60"/>
                    <a:pt x="23" y="40"/>
                  </a:cubicBezTo>
                  <a:cubicBezTo>
                    <a:pt x="23" y="20"/>
                    <a:pt x="40" y="0"/>
                    <a:pt x="62" y="0"/>
                  </a:cubicBezTo>
                  <a:moveTo>
                    <a:pt x="2" y="130"/>
                  </a:moveTo>
                  <a:cubicBezTo>
                    <a:pt x="2" y="125"/>
                    <a:pt x="2" y="125"/>
                    <a:pt x="2" y="12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312"/>
                    <a:pt x="90" y="312"/>
                    <a:pt x="90" y="312"/>
                  </a:cubicBezTo>
                  <a:cubicBezTo>
                    <a:pt x="118" y="323"/>
                    <a:pt x="118" y="323"/>
                    <a:pt x="118" y="323"/>
                  </a:cubicBezTo>
                  <a:cubicBezTo>
                    <a:pt x="118" y="330"/>
                    <a:pt x="118" y="330"/>
                    <a:pt x="118" y="33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0" y="312"/>
                    <a:pt x="30" y="312"/>
                    <a:pt x="30" y="312"/>
                  </a:cubicBezTo>
                  <a:cubicBezTo>
                    <a:pt x="30" y="152"/>
                    <a:pt x="30" y="152"/>
                    <a:pt x="30" y="152"/>
                  </a:cubicBezTo>
                  <a:lnTo>
                    <a:pt x="2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4636CE1-D72F-42AB-BEB7-33FFD27FF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6626" y="6183313"/>
              <a:ext cx="107950" cy="96838"/>
            </a:xfrm>
            <a:custGeom>
              <a:avLst/>
              <a:gdLst>
                <a:gd name="T0" fmla="*/ 226 w 255"/>
                <a:gd name="T1" fmla="*/ 207 h 225"/>
                <a:gd name="T2" fmla="*/ 255 w 255"/>
                <a:gd name="T3" fmla="*/ 218 h 225"/>
                <a:gd name="T4" fmla="*/ 255 w 255"/>
                <a:gd name="T5" fmla="*/ 225 h 225"/>
                <a:gd name="T6" fmla="*/ 142 w 255"/>
                <a:gd name="T7" fmla="*/ 225 h 225"/>
                <a:gd name="T8" fmla="*/ 142 w 255"/>
                <a:gd name="T9" fmla="*/ 218 h 225"/>
                <a:gd name="T10" fmla="*/ 166 w 255"/>
                <a:gd name="T11" fmla="*/ 207 h 225"/>
                <a:gd name="T12" fmla="*/ 166 w 255"/>
                <a:gd name="T13" fmla="*/ 86 h 225"/>
                <a:gd name="T14" fmla="*/ 132 w 255"/>
                <a:gd name="T15" fmla="*/ 40 h 225"/>
                <a:gd name="T16" fmla="*/ 89 w 255"/>
                <a:gd name="T17" fmla="*/ 49 h 225"/>
                <a:gd name="T18" fmla="*/ 89 w 255"/>
                <a:gd name="T19" fmla="*/ 207 h 225"/>
                <a:gd name="T20" fmla="*/ 113 w 255"/>
                <a:gd name="T21" fmla="*/ 218 h 225"/>
                <a:gd name="T22" fmla="*/ 113 w 255"/>
                <a:gd name="T23" fmla="*/ 225 h 225"/>
                <a:gd name="T24" fmla="*/ 0 w 255"/>
                <a:gd name="T25" fmla="*/ 225 h 225"/>
                <a:gd name="T26" fmla="*/ 0 w 255"/>
                <a:gd name="T27" fmla="*/ 218 h 225"/>
                <a:gd name="T28" fmla="*/ 28 w 255"/>
                <a:gd name="T29" fmla="*/ 207 h 225"/>
                <a:gd name="T30" fmla="*/ 28 w 255"/>
                <a:gd name="T31" fmla="*/ 47 h 225"/>
                <a:gd name="T32" fmla="*/ 0 w 255"/>
                <a:gd name="T33" fmla="*/ 25 h 225"/>
                <a:gd name="T34" fmla="*/ 0 w 255"/>
                <a:gd name="T35" fmla="*/ 20 h 225"/>
                <a:gd name="T36" fmla="*/ 84 w 255"/>
                <a:gd name="T37" fmla="*/ 0 h 225"/>
                <a:gd name="T38" fmla="*/ 86 w 255"/>
                <a:gd name="T39" fmla="*/ 2 h 225"/>
                <a:gd name="T40" fmla="*/ 85 w 255"/>
                <a:gd name="T41" fmla="*/ 40 h 225"/>
                <a:gd name="T42" fmla="*/ 87 w 255"/>
                <a:gd name="T43" fmla="*/ 41 h 225"/>
                <a:gd name="T44" fmla="*/ 168 w 255"/>
                <a:gd name="T45" fmla="*/ 2 h 225"/>
                <a:gd name="T46" fmla="*/ 226 w 255"/>
                <a:gd name="T47" fmla="*/ 67 h 225"/>
                <a:gd name="T48" fmla="*/ 226 w 255"/>
                <a:gd name="T49" fmla="*/ 20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25">
                  <a:moveTo>
                    <a:pt x="226" y="207"/>
                  </a:moveTo>
                  <a:cubicBezTo>
                    <a:pt x="255" y="218"/>
                    <a:pt x="255" y="218"/>
                    <a:pt x="255" y="218"/>
                  </a:cubicBezTo>
                  <a:cubicBezTo>
                    <a:pt x="255" y="225"/>
                    <a:pt x="255" y="225"/>
                    <a:pt x="255" y="225"/>
                  </a:cubicBezTo>
                  <a:cubicBezTo>
                    <a:pt x="142" y="225"/>
                    <a:pt x="142" y="225"/>
                    <a:pt x="142" y="225"/>
                  </a:cubicBezTo>
                  <a:cubicBezTo>
                    <a:pt x="142" y="218"/>
                    <a:pt x="142" y="218"/>
                    <a:pt x="142" y="218"/>
                  </a:cubicBezTo>
                  <a:cubicBezTo>
                    <a:pt x="166" y="207"/>
                    <a:pt x="166" y="207"/>
                    <a:pt x="166" y="207"/>
                  </a:cubicBezTo>
                  <a:cubicBezTo>
                    <a:pt x="166" y="86"/>
                    <a:pt x="166" y="86"/>
                    <a:pt x="166" y="86"/>
                  </a:cubicBezTo>
                  <a:cubicBezTo>
                    <a:pt x="166" y="60"/>
                    <a:pt x="159" y="40"/>
                    <a:pt x="132" y="40"/>
                  </a:cubicBezTo>
                  <a:cubicBezTo>
                    <a:pt x="115" y="40"/>
                    <a:pt x="105" y="42"/>
                    <a:pt x="89" y="49"/>
                  </a:cubicBezTo>
                  <a:cubicBezTo>
                    <a:pt x="89" y="207"/>
                    <a:pt x="89" y="207"/>
                    <a:pt x="89" y="207"/>
                  </a:cubicBezTo>
                  <a:cubicBezTo>
                    <a:pt x="113" y="218"/>
                    <a:pt x="113" y="218"/>
                    <a:pt x="113" y="218"/>
                  </a:cubicBezTo>
                  <a:cubicBezTo>
                    <a:pt x="113" y="225"/>
                    <a:pt x="113" y="225"/>
                    <a:pt x="113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115" y="14"/>
                    <a:pt x="142" y="2"/>
                    <a:pt x="168" y="2"/>
                  </a:cubicBezTo>
                  <a:cubicBezTo>
                    <a:pt x="211" y="2"/>
                    <a:pt x="226" y="33"/>
                    <a:pt x="226" y="67"/>
                  </a:cubicBezTo>
                  <a:lnTo>
                    <a:pt x="226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ADF7D34-4175-4BFB-9D5F-351A0574D8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96163" y="6157913"/>
              <a:ext cx="73025" cy="125413"/>
            </a:xfrm>
            <a:custGeom>
              <a:avLst/>
              <a:gdLst>
                <a:gd name="T0" fmla="*/ 88 w 170"/>
                <a:gd name="T1" fmla="*/ 293 h 293"/>
                <a:gd name="T2" fmla="*/ 36 w 170"/>
                <a:gd name="T3" fmla="*/ 238 h 293"/>
                <a:gd name="T4" fmla="*/ 36 w 170"/>
                <a:gd name="T5" fmla="*/ 99 h 293"/>
                <a:gd name="T6" fmla="*/ 0 w 170"/>
                <a:gd name="T7" fmla="*/ 99 h 293"/>
                <a:gd name="T8" fmla="*/ 0 w 170"/>
                <a:gd name="T9" fmla="*/ 92 h 293"/>
                <a:gd name="T10" fmla="*/ 49 w 170"/>
                <a:gd name="T11" fmla="*/ 47 h 293"/>
                <a:gd name="T12" fmla="*/ 91 w 170"/>
                <a:gd name="T13" fmla="*/ 0 h 293"/>
                <a:gd name="T14" fmla="*/ 97 w 170"/>
                <a:gd name="T15" fmla="*/ 0 h 293"/>
                <a:gd name="T16" fmla="*/ 97 w 170"/>
                <a:gd name="T17" fmla="*/ 70 h 293"/>
                <a:gd name="T18" fmla="*/ 169 w 170"/>
                <a:gd name="T19" fmla="*/ 70 h 293"/>
                <a:gd name="T20" fmla="*/ 169 w 170"/>
                <a:gd name="T21" fmla="*/ 99 h 293"/>
                <a:gd name="T22" fmla="*/ 97 w 170"/>
                <a:gd name="T23" fmla="*/ 99 h 293"/>
                <a:gd name="T24" fmla="*/ 97 w 170"/>
                <a:gd name="T25" fmla="*/ 216 h 293"/>
                <a:gd name="T26" fmla="*/ 110 w 170"/>
                <a:gd name="T27" fmla="*/ 256 h 293"/>
                <a:gd name="T28" fmla="*/ 144 w 170"/>
                <a:gd name="T29" fmla="*/ 264 h 293"/>
                <a:gd name="T30" fmla="*/ 169 w 170"/>
                <a:gd name="T31" fmla="*/ 264 h 293"/>
                <a:gd name="T32" fmla="*/ 170 w 170"/>
                <a:gd name="T33" fmla="*/ 272 h 293"/>
                <a:gd name="T34" fmla="*/ 88 w 170"/>
                <a:gd name="T35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293">
                  <a:moveTo>
                    <a:pt x="88" y="293"/>
                  </a:moveTo>
                  <a:cubicBezTo>
                    <a:pt x="50" y="293"/>
                    <a:pt x="36" y="273"/>
                    <a:pt x="36" y="238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7" y="237"/>
                    <a:pt x="100" y="249"/>
                    <a:pt x="110" y="256"/>
                  </a:cubicBezTo>
                  <a:cubicBezTo>
                    <a:pt x="119" y="262"/>
                    <a:pt x="129" y="264"/>
                    <a:pt x="144" y="264"/>
                  </a:cubicBezTo>
                  <a:cubicBezTo>
                    <a:pt x="152" y="264"/>
                    <a:pt x="161" y="264"/>
                    <a:pt x="169" y="264"/>
                  </a:cubicBezTo>
                  <a:cubicBezTo>
                    <a:pt x="170" y="272"/>
                    <a:pt x="170" y="272"/>
                    <a:pt x="170" y="272"/>
                  </a:cubicBezTo>
                  <a:cubicBezTo>
                    <a:pt x="154" y="282"/>
                    <a:pt x="117" y="293"/>
                    <a:pt x="88" y="2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EF75F75-7D2C-4FA9-8121-2D4FFB0784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9988" y="6146800"/>
              <a:ext cx="115888" cy="136525"/>
            </a:xfrm>
            <a:custGeom>
              <a:avLst/>
              <a:gdLst>
                <a:gd name="T0" fmla="*/ 263 w 273"/>
                <a:gd name="T1" fmla="*/ 300 h 319"/>
                <a:gd name="T2" fmla="*/ 162 w 273"/>
                <a:gd name="T3" fmla="*/ 319 h 319"/>
                <a:gd name="T4" fmla="*/ 0 w 273"/>
                <a:gd name="T5" fmla="*/ 163 h 319"/>
                <a:gd name="T6" fmla="*/ 166 w 273"/>
                <a:gd name="T7" fmla="*/ 2 h 319"/>
                <a:gd name="T8" fmla="*/ 239 w 273"/>
                <a:gd name="T9" fmla="*/ 16 h 319"/>
                <a:gd name="T10" fmla="*/ 255 w 273"/>
                <a:gd name="T11" fmla="*/ 0 h 319"/>
                <a:gd name="T12" fmla="*/ 262 w 273"/>
                <a:gd name="T13" fmla="*/ 0 h 319"/>
                <a:gd name="T14" fmla="*/ 268 w 273"/>
                <a:gd name="T15" fmla="*/ 115 h 319"/>
                <a:gd name="T16" fmla="*/ 256 w 273"/>
                <a:gd name="T17" fmla="*/ 116 h 319"/>
                <a:gd name="T18" fmla="*/ 158 w 273"/>
                <a:gd name="T19" fmla="*/ 20 h 319"/>
                <a:gd name="T20" fmla="*/ 78 w 273"/>
                <a:gd name="T21" fmla="*/ 155 h 319"/>
                <a:gd name="T22" fmla="*/ 176 w 273"/>
                <a:gd name="T23" fmla="*/ 298 h 319"/>
                <a:gd name="T24" fmla="*/ 210 w 273"/>
                <a:gd name="T25" fmla="*/ 294 h 319"/>
                <a:gd name="T26" fmla="*/ 266 w 273"/>
                <a:gd name="T27" fmla="*/ 219 h 319"/>
                <a:gd name="T28" fmla="*/ 273 w 273"/>
                <a:gd name="T29" fmla="*/ 221 h 319"/>
                <a:gd name="T30" fmla="*/ 263 w 273"/>
                <a:gd name="T31" fmla="*/ 30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3" h="319">
                  <a:moveTo>
                    <a:pt x="263" y="300"/>
                  </a:moveTo>
                  <a:cubicBezTo>
                    <a:pt x="233" y="312"/>
                    <a:pt x="205" y="319"/>
                    <a:pt x="162" y="319"/>
                  </a:cubicBezTo>
                  <a:cubicBezTo>
                    <a:pt x="64" y="319"/>
                    <a:pt x="0" y="259"/>
                    <a:pt x="0" y="163"/>
                  </a:cubicBezTo>
                  <a:cubicBezTo>
                    <a:pt x="0" y="75"/>
                    <a:pt x="69" y="2"/>
                    <a:pt x="166" y="2"/>
                  </a:cubicBezTo>
                  <a:cubicBezTo>
                    <a:pt x="190" y="2"/>
                    <a:pt x="221" y="7"/>
                    <a:pt x="239" y="16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8" y="115"/>
                    <a:pt x="268" y="115"/>
                    <a:pt x="268" y="115"/>
                  </a:cubicBezTo>
                  <a:cubicBezTo>
                    <a:pt x="256" y="116"/>
                    <a:pt x="256" y="116"/>
                    <a:pt x="256" y="116"/>
                  </a:cubicBezTo>
                  <a:cubicBezTo>
                    <a:pt x="233" y="57"/>
                    <a:pt x="196" y="20"/>
                    <a:pt x="158" y="20"/>
                  </a:cubicBezTo>
                  <a:cubicBezTo>
                    <a:pt x="117" y="20"/>
                    <a:pt x="78" y="56"/>
                    <a:pt x="78" y="155"/>
                  </a:cubicBezTo>
                  <a:cubicBezTo>
                    <a:pt x="78" y="244"/>
                    <a:pt x="115" y="298"/>
                    <a:pt x="176" y="298"/>
                  </a:cubicBezTo>
                  <a:cubicBezTo>
                    <a:pt x="189" y="298"/>
                    <a:pt x="196" y="297"/>
                    <a:pt x="210" y="294"/>
                  </a:cubicBezTo>
                  <a:cubicBezTo>
                    <a:pt x="266" y="219"/>
                    <a:pt x="266" y="219"/>
                    <a:pt x="266" y="219"/>
                  </a:cubicBezTo>
                  <a:cubicBezTo>
                    <a:pt x="273" y="221"/>
                    <a:pt x="273" y="221"/>
                    <a:pt x="273" y="221"/>
                  </a:cubicBezTo>
                  <a:lnTo>
                    <a:pt x="263" y="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49C86C9-8AAF-4A87-BA0C-491489DA6A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51751" y="6184900"/>
              <a:ext cx="96838" cy="98425"/>
            </a:xfrm>
            <a:custGeom>
              <a:avLst/>
              <a:gdLst>
                <a:gd name="T0" fmla="*/ 113 w 227"/>
                <a:gd name="T1" fmla="*/ 15 h 230"/>
                <a:gd name="T2" fmla="*/ 65 w 227"/>
                <a:gd name="T3" fmla="*/ 115 h 230"/>
                <a:gd name="T4" fmla="*/ 113 w 227"/>
                <a:gd name="T5" fmla="*/ 215 h 230"/>
                <a:gd name="T6" fmla="*/ 162 w 227"/>
                <a:gd name="T7" fmla="*/ 115 h 230"/>
                <a:gd name="T8" fmla="*/ 113 w 227"/>
                <a:gd name="T9" fmla="*/ 15 h 230"/>
                <a:gd name="T10" fmla="*/ 110 w 227"/>
                <a:gd name="T11" fmla="*/ 230 h 230"/>
                <a:gd name="T12" fmla="*/ 0 w 227"/>
                <a:gd name="T13" fmla="*/ 115 h 230"/>
                <a:gd name="T14" fmla="*/ 116 w 227"/>
                <a:gd name="T15" fmla="*/ 0 h 230"/>
                <a:gd name="T16" fmla="*/ 227 w 227"/>
                <a:gd name="T17" fmla="*/ 115 h 230"/>
                <a:gd name="T18" fmla="*/ 110 w 227"/>
                <a:gd name="T1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230">
                  <a:moveTo>
                    <a:pt x="113" y="15"/>
                  </a:moveTo>
                  <a:cubicBezTo>
                    <a:pt x="79" y="15"/>
                    <a:pt x="65" y="55"/>
                    <a:pt x="65" y="115"/>
                  </a:cubicBezTo>
                  <a:cubicBezTo>
                    <a:pt x="65" y="174"/>
                    <a:pt x="79" y="215"/>
                    <a:pt x="113" y="215"/>
                  </a:cubicBezTo>
                  <a:cubicBezTo>
                    <a:pt x="147" y="215"/>
                    <a:pt x="162" y="174"/>
                    <a:pt x="162" y="115"/>
                  </a:cubicBezTo>
                  <a:cubicBezTo>
                    <a:pt x="162" y="55"/>
                    <a:pt x="147" y="15"/>
                    <a:pt x="113" y="15"/>
                  </a:cubicBezTo>
                  <a:moveTo>
                    <a:pt x="110" y="230"/>
                  </a:moveTo>
                  <a:cubicBezTo>
                    <a:pt x="34" y="230"/>
                    <a:pt x="0" y="176"/>
                    <a:pt x="0" y="115"/>
                  </a:cubicBezTo>
                  <a:cubicBezTo>
                    <a:pt x="0" y="58"/>
                    <a:pt x="40" y="0"/>
                    <a:pt x="116" y="0"/>
                  </a:cubicBezTo>
                  <a:cubicBezTo>
                    <a:pt x="192" y="0"/>
                    <a:pt x="227" y="54"/>
                    <a:pt x="227" y="115"/>
                  </a:cubicBezTo>
                  <a:cubicBezTo>
                    <a:pt x="227" y="172"/>
                    <a:pt x="186" y="230"/>
                    <a:pt x="110" y="2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ADE8E2B-1A04-4C14-BD46-D21DEBF3C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8113" y="6183313"/>
              <a:ext cx="165100" cy="96838"/>
            </a:xfrm>
            <a:custGeom>
              <a:avLst/>
              <a:gdLst>
                <a:gd name="T0" fmla="*/ 261 w 385"/>
                <a:gd name="T1" fmla="*/ 40 h 225"/>
                <a:gd name="T2" fmla="*/ 222 w 385"/>
                <a:gd name="T3" fmla="*/ 52 h 225"/>
                <a:gd name="T4" fmla="*/ 222 w 385"/>
                <a:gd name="T5" fmla="*/ 207 h 225"/>
                <a:gd name="T6" fmla="*/ 245 w 385"/>
                <a:gd name="T7" fmla="*/ 218 h 225"/>
                <a:gd name="T8" fmla="*/ 245 w 385"/>
                <a:gd name="T9" fmla="*/ 225 h 225"/>
                <a:gd name="T10" fmla="*/ 137 w 385"/>
                <a:gd name="T11" fmla="*/ 225 h 225"/>
                <a:gd name="T12" fmla="*/ 137 w 385"/>
                <a:gd name="T13" fmla="*/ 218 h 225"/>
                <a:gd name="T14" fmla="*/ 161 w 385"/>
                <a:gd name="T15" fmla="*/ 207 h 225"/>
                <a:gd name="T16" fmla="*/ 161 w 385"/>
                <a:gd name="T17" fmla="*/ 86 h 225"/>
                <a:gd name="T18" fmla="*/ 129 w 385"/>
                <a:gd name="T19" fmla="*/ 40 h 225"/>
                <a:gd name="T20" fmla="*/ 89 w 385"/>
                <a:gd name="T21" fmla="*/ 49 h 225"/>
                <a:gd name="T22" fmla="*/ 89 w 385"/>
                <a:gd name="T23" fmla="*/ 207 h 225"/>
                <a:gd name="T24" fmla="*/ 113 w 385"/>
                <a:gd name="T25" fmla="*/ 218 h 225"/>
                <a:gd name="T26" fmla="*/ 113 w 385"/>
                <a:gd name="T27" fmla="*/ 225 h 225"/>
                <a:gd name="T28" fmla="*/ 0 w 385"/>
                <a:gd name="T29" fmla="*/ 225 h 225"/>
                <a:gd name="T30" fmla="*/ 0 w 385"/>
                <a:gd name="T31" fmla="*/ 218 h 225"/>
                <a:gd name="T32" fmla="*/ 29 w 385"/>
                <a:gd name="T33" fmla="*/ 207 h 225"/>
                <a:gd name="T34" fmla="*/ 29 w 385"/>
                <a:gd name="T35" fmla="*/ 47 h 225"/>
                <a:gd name="T36" fmla="*/ 0 w 385"/>
                <a:gd name="T37" fmla="*/ 25 h 225"/>
                <a:gd name="T38" fmla="*/ 0 w 385"/>
                <a:gd name="T39" fmla="*/ 20 h 225"/>
                <a:gd name="T40" fmla="*/ 85 w 385"/>
                <a:gd name="T41" fmla="*/ 0 h 225"/>
                <a:gd name="T42" fmla="*/ 86 w 385"/>
                <a:gd name="T43" fmla="*/ 2 h 225"/>
                <a:gd name="T44" fmla="*/ 85 w 385"/>
                <a:gd name="T45" fmla="*/ 40 h 225"/>
                <a:gd name="T46" fmla="*/ 87 w 385"/>
                <a:gd name="T47" fmla="*/ 41 h 225"/>
                <a:gd name="T48" fmla="*/ 164 w 385"/>
                <a:gd name="T49" fmla="*/ 1 h 225"/>
                <a:gd name="T50" fmla="*/ 219 w 385"/>
                <a:gd name="T51" fmla="*/ 41 h 225"/>
                <a:gd name="T52" fmla="*/ 221 w 385"/>
                <a:gd name="T53" fmla="*/ 42 h 225"/>
                <a:gd name="T54" fmla="*/ 299 w 385"/>
                <a:gd name="T55" fmla="*/ 0 h 225"/>
                <a:gd name="T56" fmla="*/ 356 w 385"/>
                <a:gd name="T57" fmla="*/ 67 h 225"/>
                <a:gd name="T58" fmla="*/ 356 w 385"/>
                <a:gd name="T59" fmla="*/ 207 h 225"/>
                <a:gd name="T60" fmla="*/ 385 w 385"/>
                <a:gd name="T61" fmla="*/ 218 h 225"/>
                <a:gd name="T62" fmla="*/ 385 w 385"/>
                <a:gd name="T63" fmla="*/ 225 h 225"/>
                <a:gd name="T64" fmla="*/ 272 w 385"/>
                <a:gd name="T65" fmla="*/ 225 h 225"/>
                <a:gd name="T66" fmla="*/ 272 w 385"/>
                <a:gd name="T67" fmla="*/ 218 h 225"/>
                <a:gd name="T68" fmla="*/ 296 w 385"/>
                <a:gd name="T69" fmla="*/ 207 h 225"/>
                <a:gd name="T70" fmla="*/ 296 w 385"/>
                <a:gd name="T71" fmla="*/ 86 h 225"/>
                <a:gd name="T72" fmla="*/ 261 w 385"/>
                <a:gd name="T73" fmla="*/ 4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5" h="225">
                  <a:moveTo>
                    <a:pt x="261" y="40"/>
                  </a:moveTo>
                  <a:cubicBezTo>
                    <a:pt x="245" y="40"/>
                    <a:pt x="238" y="45"/>
                    <a:pt x="222" y="52"/>
                  </a:cubicBezTo>
                  <a:cubicBezTo>
                    <a:pt x="222" y="207"/>
                    <a:pt x="222" y="207"/>
                    <a:pt x="222" y="207"/>
                  </a:cubicBezTo>
                  <a:cubicBezTo>
                    <a:pt x="245" y="218"/>
                    <a:pt x="245" y="218"/>
                    <a:pt x="245" y="218"/>
                  </a:cubicBezTo>
                  <a:cubicBezTo>
                    <a:pt x="245" y="225"/>
                    <a:pt x="245" y="225"/>
                    <a:pt x="245" y="225"/>
                  </a:cubicBezTo>
                  <a:cubicBezTo>
                    <a:pt x="137" y="225"/>
                    <a:pt x="137" y="225"/>
                    <a:pt x="137" y="225"/>
                  </a:cubicBezTo>
                  <a:cubicBezTo>
                    <a:pt x="137" y="218"/>
                    <a:pt x="137" y="218"/>
                    <a:pt x="137" y="218"/>
                  </a:cubicBezTo>
                  <a:cubicBezTo>
                    <a:pt x="161" y="207"/>
                    <a:pt x="161" y="207"/>
                    <a:pt x="161" y="207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61" y="59"/>
                    <a:pt x="158" y="40"/>
                    <a:pt x="129" y="40"/>
                  </a:cubicBezTo>
                  <a:cubicBezTo>
                    <a:pt x="112" y="40"/>
                    <a:pt x="105" y="42"/>
                    <a:pt x="89" y="49"/>
                  </a:cubicBezTo>
                  <a:cubicBezTo>
                    <a:pt x="89" y="207"/>
                    <a:pt x="89" y="207"/>
                    <a:pt x="89" y="207"/>
                  </a:cubicBezTo>
                  <a:cubicBezTo>
                    <a:pt x="113" y="218"/>
                    <a:pt x="113" y="218"/>
                    <a:pt x="113" y="218"/>
                  </a:cubicBezTo>
                  <a:cubicBezTo>
                    <a:pt x="113" y="225"/>
                    <a:pt x="113" y="225"/>
                    <a:pt x="113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9" y="207"/>
                    <a:pt x="29" y="207"/>
                    <a:pt x="29" y="20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115" y="14"/>
                    <a:pt x="139" y="1"/>
                    <a:pt x="164" y="1"/>
                  </a:cubicBezTo>
                  <a:cubicBezTo>
                    <a:pt x="197" y="1"/>
                    <a:pt x="213" y="17"/>
                    <a:pt x="219" y="41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49" y="15"/>
                    <a:pt x="273" y="0"/>
                    <a:pt x="299" y="0"/>
                  </a:cubicBezTo>
                  <a:cubicBezTo>
                    <a:pt x="341" y="0"/>
                    <a:pt x="356" y="33"/>
                    <a:pt x="356" y="67"/>
                  </a:cubicBezTo>
                  <a:cubicBezTo>
                    <a:pt x="356" y="207"/>
                    <a:pt x="356" y="207"/>
                    <a:pt x="356" y="207"/>
                  </a:cubicBezTo>
                  <a:cubicBezTo>
                    <a:pt x="385" y="218"/>
                    <a:pt x="385" y="218"/>
                    <a:pt x="385" y="218"/>
                  </a:cubicBezTo>
                  <a:cubicBezTo>
                    <a:pt x="385" y="225"/>
                    <a:pt x="385" y="225"/>
                    <a:pt x="385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2" y="218"/>
                    <a:pt x="272" y="218"/>
                    <a:pt x="272" y="218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6" y="86"/>
                    <a:pt x="296" y="86"/>
                    <a:pt x="296" y="86"/>
                  </a:cubicBezTo>
                  <a:cubicBezTo>
                    <a:pt x="296" y="59"/>
                    <a:pt x="291" y="40"/>
                    <a:pt x="261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AF4427B4-657E-430A-B2F1-4D427711BB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7976" y="6183313"/>
              <a:ext cx="163513" cy="96838"/>
            </a:xfrm>
            <a:custGeom>
              <a:avLst/>
              <a:gdLst>
                <a:gd name="T0" fmla="*/ 261 w 384"/>
                <a:gd name="T1" fmla="*/ 40 h 225"/>
                <a:gd name="T2" fmla="*/ 221 w 384"/>
                <a:gd name="T3" fmla="*/ 52 h 225"/>
                <a:gd name="T4" fmla="*/ 221 w 384"/>
                <a:gd name="T5" fmla="*/ 207 h 225"/>
                <a:gd name="T6" fmla="*/ 245 w 384"/>
                <a:gd name="T7" fmla="*/ 218 h 225"/>
                <a:gd name="T8" fmla="*/ 245 w 384"/>
                <a:gd name="T9" fmla="*/ 225 h 225"/>
                <a:gd name="T10" fmla="*/ 137 w 384"/>
                <a:gd name="T11" fmla="*/ 225 h 225"/>
                <a:gd name="T12" fmla="*/ 137 w 384"/>
                <a:gd name="T13" fmla="*/ 218 h 225"/>
                <a:gd name="T14" fmla="*/ 160 w 384"/>
                <a:gd name="T15" fmla="*/ 207 h 225"/>
                <a:gd name="T16" fmla="*/ 160 w 384"/>
                <a:gd name="T17" fmla="*/ 86 h 225"/>
                <a:gd name="T18" fmla="*/ 128 w 384"/>
                <a:gd name="T19" fmla="*/ 40 h 225"/>
                <a:gd name="T20" fmla="*/ 88 w 384"/>
                <a:gd name="T21" fmla="*/ 49 h 225"/>
                <a:gd name="T22" fmla="*/ 88 w 384"/>
                <a:gd name="T23" fmla="*/ 207 h 225"/>
                <a:gd name="T24" fmla="*/ 112 w 384"/>
                <a:gd name="T25" fmla="*/ 218 h 225"/>
                <a:gd name="T26" fmla="*/ 112 w 384"/>
                <a:gd name="T27" fmla="*/ 225 h 225"/>
                <a:gd name="T28" fmla="*/ 0 w 384"/>
                <a:gd name="T29" fmla="*/ 225 h 225"/>
                <a:gd name="T30" fmla="*/ 0 w 384"/>
                <a:gd name="T31" fmla="*/ 218 h 225"/>
                <a:gd name="T32" fmla="*/ 28 w 384"/>
                <a:gd name="T33" fmla="*/ 207 h 225"/>
                <a:gd name="T34" fmla="*/ 28 w 384"/>
                <a:gd name="T35" fmla="*/ 47 h 225"/>
                <a:gd name="T36" fmla="*/ 0 w 384"/>
                <a:gd name="T37" fmla="*/ 25 h 225"/>
                <a:gd name="T38" fmla="*/ 0 w 384"/>
                <a:gd name="T39" fmla="*/ 20 h 225"/>
                <a:gd name="T40" fmla="*/ 84 w 384"/>
                <a:gd name="T41" fmla="*/ 0 h 225"/>
                <a:gd name="T42" fmla="*/ 86 w 384"/>
                <a:gd name="T43" fmla="*/ 2 h 225"/>
                <a:gd name="T44" fmla="*/ 85 w 384"/>
                <a:gd name="T45" fmla="*/ 40 h 225"/>
                <a:gd name="T46" fmla="*/ 87 w 384"/>
                <a:gd name="T47" fmla="*/ 41 h 225"/>
                <a:gd name="T48" fmla="*/ 164 w 384"/>
                <a:gd name="T49" fmla="*/ 1 h 225"/>
                <a:gd name="T50" fmla="*/ 218 w 384"/>
                <a:gd name="T51" fmla="*/ 41 h 225"/>
                <a:gd name="T52" fmla="*/ 220 w 384"/>
                <a:gd name="T53" fmla="*/ 42 h 225"/>
                <a:gd name="T54" fmla="*/ 298 w 384"/>
                <a:gd name="T55" fmla="*/ 0 h 225"/>
                <a:gd name="T56" fmla="*/ 356 w 384"/>
                <a:gd name="T57" fmla="*/ 67 h 225"/>
                <a:gd name="T58" fmla="*/ 356 w 384"/>
                <a:gd name="T59" fmla="*/ 207 h 225"/>
                <a:gd name="T60" fmla="*/ 384 w 384"/>
                <a:gd name="T61" fmla="*/ 218 h 225"/>
                <a:gd name="T62" fmla="*/ 384 w 384"/>
                <a:gd name="T63" fmla="*/ 225 h 225"/>
                <a:gd name="T64" fmla="*/ 272 w 384"/>
                <a:gd name="T65" fmla="*/ 225 h 225"/>
                <a:gd name="T66" fmla="*/ 272 w 384"/>
                <a:gd name="T67" fmla="*/ 218 h 225"/>
                <a:gd name="T68" fmla="*/ 295 w 384"/>
                <a:gd name="T69" fmla="*/ 207 h 225"/>
                <a:gd name="T70" fmla="*/ 295 w 384"/>
                <a:gd name="T71" fmla="*/ 86 h 225"/>
                <a:gd name="T72" fmla="*/ 261 w 384"/>
                <a:gd name="T73" fmla="*/ 4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4" h="225">
                  <a:moveTo>
                    <a:pt x="261" y="40"/>
                  </a:moveTo>
                  <a:cubicBezTo>
                    <a:pt x="244" y="40"/>
                    <a:pt x="237" y="45"/>
                    <a:pt x="221" y="52"/>
                  </a:cubicBezTo>
                  <a:cubicBezTo>
                    <a:pt x="221" y="207"/>
                    <a:pt x="221" y="207"/>
                    <a:pt x="221" y="207"/>
                  </a:cubicBezTo>
                  <a:cubicBezTo>
                    <a:pt x="245" y="218"/>
                    <a:pt x="245" y="218"/>
                    <a:pt x="245" y="218"/>
                  </a:cubicBezTo>
                  <a:cubicBezTo>
                    <a:pt x="245" y="225"/>
                    <a:pt x="245" y="225"/>
                    <a:pt x="245" y="225"/>
                  </a:cubicBezTo>
                  <a:cubicBezTo>
                    <a:pt x="137" y="225"/>
                    <a:pt x="137" y="225"/>
                    <a:pt x="137" y="225"/>
                  </a:cubicBezTo>
                  <a:cubicBezTo>
                    <a:pt x="137" y="218"/>
                    <a:pt x="137" y="218"/>
                    <a:pt x="137" y="218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59"/>
                    <a:pt x="158" y="40"/>
                    <a:pt x="128" y="40"/>
                  </a:cubicBezTo>
                  <a:cubicBezTo>
                    <a:pt x="112" y="40"/>
                    <a:pt x="105" y="42"/>
                    <a:pt x="88" y="49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112" y="218"/>
                    <a:pt x="112" y="218"/>
                    <a:pt x="112" y="218"/>
                  </a:cubicBezTo>
                  <a:cubicBezTo>
                    <a:pt x="112" y="225"/>
                    <a:pt x="112" y="225"/>
                    <a:pt x="112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115" y="14"/>
                    <a:pt x="138" y="1"/>
                    <a:pt x="164" y="1"/>
                  </a:cubicBezTo>
                  <a:cubicBezTo>
                    <a:pt x="196" y="1"/>
                    <a:pt x="212" y="17"/>
                    <a:pt x="218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48" y="15"/>
                    <a:pt x="272" y="0"/>
                    <a:pt x="298" y="0"/>
                  </a:cubicBezTo>
                  <a:cubicBezTo>
                    <a:pt x="341" y="0"/>
                    <a:pt x="356" y="33"/>
                    <a:pt x="356" y="67"/>
                  </a:cubicBezTo>
                  <a:cubicBezTo>
                    <a:pt x="356" y="207"/>
                    <a:pt x="356" y="207"/>
                    <a:pt x="356" y="207"/>
                  </a:cubicBezTo>
                  <a:cubicBezTo>
                    <a:pt x="384" y="218"/>
                    <a:pt x="384" y="218"/>
                    <a:pt x="384" y="218"/>
                  </a:cubicBezTo>
                  <a:cubicBezTo>
                    <a:pt x="384" y="225"/>
                    <a:pt x="384" y="225"/>
                    <a:pt x="384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2" y="218"/>
                    <a:pt x="272" y="218"/>
                    <a:pt x="272" y="218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59"/>
                    <a:pt x="290" y="40"/>
                    <a:pt x="261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F87E99A-0BC9-4F66-BB07-0E6E292AE5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94663" y="6138863"/>
              <a:ext cx="50800" cy="141288"/>
            </a:xfrm>
            <a:custGeom>
              <a:avLst/>
              <a:gdLst>
                <a:gd name="T0" fmla="*/ 62 w 119"/>
                <a:gd name="T1" fmla="*/ 0 h 330"/>
                <a:gd name="T2" fmla="*/ 97 w 119"/>
                <a:gd name="T3" fmla="*/ 36 h 330"/>
                <a:gd name="T4" fmla="*/ 59 w 119"/>
                <a:gd name="T5" fmla="*/ 76 h 330"/>
                <a:gd name="T6" fmla="*/ 24 w 119"/>
                <a:gd name="T7" fmla="*/ 40 h 330"/>
                <a:gd name="T8" fmla="*/ 62 w 119"/>
                <a:gd name="T9" fmla="*/ 0 h 330"/>
                <a:gd name="T10" fmla="*/ 2 w 119"/>
                <a:gd name="T11" fmla="*/ 130 h 330"/>
                <a:gd name="T12" fmla="*/ 2 w 119"/>
                <a:gd name="T13" fmla="*/ 125 h 330"/>
                <a:gd name="T14" fmla="*/ 89 w 119"/>
                <a:gd name="T15" fmla="*/ 105 h 330"/>
                <a:gd name="T16" fmla="*/ 91 w 119"/>
                <a:gd name="T17" fmla="*/ 107 h 330"/>
                <a:gd name="T18" fmla="*/ 91 w 119"/>
                <a:gd name="T19" fmla="*/ 312 h 330"/>
                <a:gd name="T20" fmla="*/ 119 w 119"/>
                <a:gd name="T21" fmla="*/ 323 h 330"/>
                <a:gd name="T22" fmla="*/ 119 w 119"/>
                <a:gd name="T23" fmla="*/ 330 h 330"/>
                <a:gd name="T24" fmla="*/ 0 w 119"/>
                <a:gd name="T25" fmla="*/ 330 h 330"/>
                <a:gd name="T26" fmla="*/ 0 w 119"/>
                <a:gd name="T27" fmla="*/ 323 h 330"/>
                <a:gd name="T28" fmla="*/ 30 w 119"/>
                <a:gd name="T29" fmla="*/ 312 h 330"/>
                <a:gd name="T30" fmla="*/ 30 w 119"/>
                <a:gd name="T31" fmla="*/ 152 h 330"/>
                <a:gd name="T32" fmla="*/ 2 w 119"/>
                <a:gd name="T33" fmla="*/ 1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330">
                  <a:moveTo>
                    <a:pt x="62" y="0"/>
                  </a:moveTo>
                  <a:cubicBezTo>
                    <a:pt x="83" y="0"/>
                    <a:pt x="97" y="16"/>
                    <a:pt x="97" y="36"/>
                  </a:cubicBezTo>
                  <a:cubicBezTo>
                    <a:pt x="97" y="57"/>
                    <a:pt x="81" y="76"/>
                    <a:pt x="59" y="76"/>
                  </a:cubicBezTo>
                  <a:cubicBezTo>
                    <a:pt x="38" y="76"/>
                    <a:pt x="24" y="60"/>
                    <a:pt x="24" y="40"/>
                  </a:cubicBezTo>
                  <a:cubicBezTo>
                    <a:pt x="24" y="20"/>
                    <a:pt x="41" y="0"/>
                    <a:pt x="62" y="0"/>
                  </a:cubicBezTo>
                  <a:moveTo>
                    <a:pt x="2" y="130"/>
                  </a:moveTo>
                  <a:cubicBezTo>
                    <a:pt x="2" y="125"/>
                    <a:pt x="2" y="125"/>
                    <a:pt x="2" y="12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1" y="312"/>
                    <a:pt x="91" y="312"/>
                    <a:pt x="91" y="312"/>
                  </a:cubicBezTo>
                  <a:cubicBezTo>
                    <a:pt x="119" y="323"/>
                    <a:pt x="119" y="323"/>
                    <a:pt x="119" y="323"/>
                  </a:cubicBezTo>
                  <a:cubicBezTo>
                    <a:pt x="119" y="330"/>
                    <a:pt x="119" y="330"/>
                    <a:pt x="119" y="33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0" y="312"/>
                    <a:pt x="30" y="312"/>
                    <a:pt x="30" y="312"/>
                  </a:cubicBezTo>
                  <a:cubicBezTo>
                    <a:pt x="30" y="152"/>
                    <a:pt x="30" y="152"/>
                    <a:pt x="30" y="152"/>
                  </a:cubicBezTo>
                  <a:lnTo>
                    <a:pt x="2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E5467789-9B55-4B0E-AE3C-3D27FEFF0F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56576" y="6184900"/>
              <a:ext cx="69850" cy="98425"/>
            </a:xfrm>
            <a:custGeom>
              <a:avLst/>
              <a:gdLst>
                <a:gd name="T0" fmla="*/ 75 w 163"/>
                <a:gd name="T1" fmla="*/ 230 h 230"/>
                <a:gd name="T2" fmla="*/ 1 w 163"/>
                <a:gd name="T3" fmla="*/ 217 h 230"/>
                <a:gd name="T4" fmla="*/ 0 w 163"/>
                <a:gd name="T5" fmla="*/ 152 h 230"/>
                <a:gd name="T6" fmla="*/ 9 w 163"/>
                <a:gd name="T7" fmla="*/ 151 h 230"/>
                <a:gd name="T8" fmla="*/ 86 w 163"/>
                <a:gd name="T9" fmla="*/ 214 h 230"/>
                <a:gd name="T10" fmla="*/ 116 w 163"/>
                <a:gd name="T11" fmla="*/ 182 h 230"/>
                <a:gd name="T12" fmla="*/ 64 w 163"/>
                <a:gd name="T13" fmla="*/ 137 h 230"/>
                <a:gd name="T14" fmla="*/ 0 w 163"/>
                <a:gd name="T15" fmla="*/ 68 h 230"/>
                <a:gd name="T16" fmla="*/ 88 w 163"/>
                <a:gd name="T17" fmla="*/ 0 h 230"/>
                <a:gd name="T18" fmla="*/ 147 w 163"/>
                <a:gd name="T19" fmla="*/ 8 h 230"/>
                <a:gd name="T20" fmla="*/ 149 w 163"/>
                <a:gd name="T21" fmla="*/ 67 h 230"/>
                <a:gd name="T22" fmla="*/ 139 w 163"/>
                <a:gd name="T23" fmla="*/ 69 h 230"/>
                <a:gd name="T24" fmla="*/ 76 w 163"/>
                <a:gd name="T25" fmla="*/ 16 h 230"/>
                <a:gd name="T26" fmla="*/ 47 w 163"/>
                <a:gd name="T27" fmla="*/ 45 h 230"/>
                <a:gd name="T28" fmla="*/ 100 w 163"/>
                <a:gd name="T29" fmla="*/ 89 h 230"/>
                <a:gd name="T30" fmla="*/ 163 w 163"/>
                <a:gd name="T31" fmla="*/ 158 h 230"/>
                <a:gd name="T32" fmla="*/ 75 w 163"/>
                <a:gd name="T3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230">
                  <a:moveTo>
                    <a:pt x="75" y="230"/>
                  </a:moveTo>
                  <a:cubicBezTo>
                    <a:pt x="47" y="230"/>
                    <a:pt x="23" y="226"/>
                    <a:pt x="1" y="21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44" y="198"/>
                    <a:pt x="61" y="214"/>
                    <a:pt x="86" y="214"/>
                  </a:cubicBezTo>
                  <a:cubicBezTo>
                    <a:pt x="105" y="214"/>
                    <a:pt x="116" y="201"/>
                    <a:pt x="116" y="182"/>
                  </a:cubicBezTo>
                  <a:cubicBezTo>
                    <a:pt x="116" y="158"/>
                    <a:pt x="91" y="149"/>
                    <a:pt x="64" y="137"/>
                  </a:cubicBezTo>
                  <a:cubicBezTo>
                    <a:pt x="33" y="125"/>
                    <a:pt x="0" y="110"/>
                    <a:pt x="0" y="68"/>
                  </a:cubicBezTo>
                  <a:cubicBezTo>
                    <a:pt x="0" y="30"/>
                    <a:pt x="37" y="0"/>
                    <a:pt x="88" y="0"/>
                  </a:cubicBezTo>
                  <a:cubicBezTo>
                    <a:pt x="107" y="0"/>
                    <a:pt x="134" y="3"/>
                    <a:pt x="147" y="8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11" y="30"/>
                    <a:pt x="99" y="16"/>
                    <a:pt x="76" y="16"/>
                  </a:cubicBezTo>
                  <a:cubicBezTo>
                    <a:pt x="57" y="16"/>
                    <a:pt x="47" y="30"/>
                    <a:pt x="47" y="45"/>
                  </a:cubicBezTo>
                  <a:cubicBezTo>
                    <a:pt x="47" y="69"/>
                    <a:pt x="73" y="79"/>
                    <a:pt x="100" y="89"/>
                  </a:cubicBezTo>
                  <a:cubicBezTo>
                    <a:pt x="130" y="102"/>
                    <a:pt x="163" y="117"/>
                    <a:pt x="163" y="158"/>
                  </a:cubicBezTo>
                  <a:cubicBezTo>
                    <a:pt x="163" y="202"/>
                    <a:pt x="121" y="230"/>
                    <a:pt x="75" y="2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5229F28D-54AD-4D69-B1D1-A1D9A0D120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39126" y="6184900"/>
              <a:ext cx="71438" cy="98425"/>
            </a:xfrm>
            <a:custGeom>
              <a:avLst/>
              <a:gdLst>
                <a:gd name="T0" fmla="*/ 76 w 164"/>
                <a:gd name="T1" fmla="*/ 230 h 230"/>
                <a:gd name="T2" fmla="*/ 1 w 164"/>
                <a:gd name="T3" fmla="*/ 217 h 230"/>
                <a:gd name="T4" fmla="*/ 0 w 164"/>
                <a:gd name="T5" fmla="*/ 152 h 230"/>
                <a:gd name="T6" fmla="*/ 9 w 164"/>
                <a:gd name="T7" fmla="*/ 151 h 230"/>
                <a:gd name="T8" fmla="*/ 86 w 164"/>
                <a:gd name="T9" fmla="*/ 214 h 230"/>
                <a:gd name="T10" fmla="*/ 116 w 164"/>
                <a:gd name="T11" fmla="*/ 182 h 230"/>
                <a:gd name="T12" fmla="*/ 64 w 164"/>
                <a:gd name="T13" fmla="*/ 137 h 230"/>
                <a:gd name="T14" fmla="*/ 0 w 164"/>
                <a:gd name="T15" fmla="*/ 68 h 230"/>
                <a:gd name="T16" fmla="*/ 88 w 164"/>
                <a:gd name="T17" fmla="*/ 0 h 230"/>
                <a:gd name="T18" fmla="*/ 148 w 164"/>
                <a:gd name="T19" fmla="*/ 8 h 230"/>
                <a:gd name="T20" fmla="*/ 149 w 164"/>
                <a:gd name="T21" fmla="*/ 67 h 230"/>
                <a:gd name="T22" fmla="*/ 139 w 164"/>
                <a:gd name="T23" fmla="*/ 69 h 230"/>
                <a:gd name="T24" fmla="*/ 76 w 164"/>
                <a:gd name="T25" fmla="*/ 16 h 230"/>
                <a:gd name="T26" fmla="*/ 47 w 164"/>
                <a:gd name="T27" fmla="*/ 45 h 230"/>
                <a:gd name="T28" fmla="*/ 100 w 164"/>
                <a:gd name="T29" fmla="*/ 89 h 230"/>
                <a:gd name="T30" fmla="*/ 164 w 164"/>
                <a:gd name="T31" fmla="*/ 158 h 230"/>
                <a:gd name="T32" fmla="*/ 76 w 164"/>
                <a:gd name="T3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30">
                  <a:moveTo>
                    <a:pt x="76" y="230"/>
                  </a:moveTo>
                  <a:cubicBezTo>
                    <a:pt x="47" y="230"/>
                    <a:pt x="23" y="226"/>
                    <a:pt x="1" y="21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44" y="198"/>
                    <a:pt x="61" y="214"/>
                    <a:pt x="86" y="214"/>
                  </a:cubicBezTo>
                  <a:cubicBezTo>
                    <a:pt x="105" y="214"/>
                    <a:pt x="116" y="201"/>
                    <a:pt x="116" y="182"/>
                  </a:cubicBezTo>
                  <a:cubicBezTo>
                    <a:pt x="116" y="158"/>
                    <a:pt x="91" y="149"/>
                    <a:pt x="64" y="137"/>
                  </a:cubicBezTo>
                  <a:cubicBezTo>
                    <a:pt x="34" y="125"/>
                    <a:pt x="0" y="110"/>
                    <a:pt x="0" y="68"/>
                  </a:cubicBezTo>
                  <a:cubicBezTo>
                    <a:pt x="0" y="30"/>
                    <a:pt x="37" y="0"/>
                    <a:pt x="88" y="0"/>
                  </a:cubicBezTo>
                  <a:cubicBezTo>
                    <a:pt x="107" y="0"/>
                    <a:pt x="134" y="3"/>
                    <a:pt x="148" y="8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11" y="30"/>
                    <a:pt x="99" y="16"/>
                    <a:pt x="76" y="16"/>
                  </a:cubicBezTo>
                  <a:cubicBezTo>
                    <a:pt x="58" y="16"/>
                    <a:pt x="47" y="30"/>
                    <a:pt x="47" y="45"/>
                  </a:cubicBezTo>
                  <a:cubicBezTo>
                    <a:pt x="47" y="69"/>
                    <a:pt x="73" y="79"/>
                    <a:pt x="100" y="89"/>
                  </a:cubicBezTo>
                  <a:cubicBezTo>
                    <a:pt x="130" y="102"/>
                    <a:pt x="164" y="117"/>
                    <a:pt x="164" y="158"/>
                  </a:cubicBezTo>
                  <a:cubicBezTo>
                    <a:pt x="164" y="202"/>
                    <a:pt x="121" y="230"/>
                    <a:pt x="76" y="2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0FAF4E5A-692A-43A3-A0AB-6389778E0A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18501" y="6138863"/>
              <a:ext cx="50800" cy="141288"/>
            </a:xfrm>
            <a:custGeom>
              <a:avLst/>
              <a:gdLst>
                <a:gd name="T0" fmla="*/ 62 w 119"/>
                <a:gd name="T1" fmla="*/ 0 h 330"/>
                <a:gd name="T2" fmla="*/ 97 w 119"/>
                <a:gd name="T3" fmla="*/ 36 h 330"/>
                <a:gd name="T4" fmla="*/ 58 w 119"/>
                <a:gd name="T5" fmla="*/ 76 h 330"/>
                <a:gd name="T6" fmla="*/ 23 w 119"/>
                <a:gd name="T7" fmla="*/ 40 h 330"/>
                <a:gd name="T8" fmla="*/ 62 w 119"/>
                <a:gd name="T9" fmla="*/ 0 h 330"/>
                <a:gd name="T10" fmla="*/ 2 w 119"/>
                <a:gd name="T11" fmla="*/ 130 h 330"/>
                <a:gd name="T12" fmla="*/ 2 w 119"/>
                <a:gd name="T13" fmla="*/ 125 h 330"/>
                <a:gd name="T14" fmla="*/ 88 w 119"/>
                <a:gd name="T15" fmla="*/ 105 h 330"/>
                <a:gd name="T16" fmla="*/ 90 w 119"/>
                <a:gd name="T17" fmla="*/ 107 h 330"/>
                <a:gd name="T18" fmla="*/ 90 w 119"/>
                <a:gd name="T19" fmla="*/ 312 h 330"/>
                <a:gd name="T20" fmla="*/ 119 w 119"/>
                <a:gd name="T21" fmla="*/ 323 h 330"/>
                <a:gd name="T22" fmla="*/ 119 w 119"/>
                <a:gd name="T23" fmla="*/ 330 h 330"/>
                <a:gd name="T24" fmla="*/ 0 w 119"/>
                <a:gd name="T25" fmla="*/ 330 h 330"/>
                <a:gd name="T26" fmla="*/ 0 w 119"/>
                <a:gd name="T27" fmla="*/ 323 h 330"/>
                <a:gd name="T28" fmla="*/ 30 w 119"/>
                <a:gd name="T29" fmla="*/ 312 h 330"/>
                <a:gd name="T30" fmla="*/ 30 w 119"/>
                <a:gd name="T31" fmla="*/ 152 h 330"/>
                <a:gd name="T32" fmla="*/ 2 w 119"/>
                <a:gd name="T33" fmla="*/ 1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330">
                  <a:moveTo>
                    <a:pt x="62" y="0"/>
                  </a:moveTo>
                  <a:cubicBezTo>
                    <a:pt x="83" y="0"/>
                    <a:pt x="97" y="16"/>
                    <a:pt x="97" y="36"/>
                  </a:cubicBezTo>
                  <a:cubicBezTo>
                    <a:pt x="97" y="57"/>
                    <a:pt x="80" y="76"/>
                    <a:pt x="58" y="76"/>
                  </a:cubicBezTo>
                  <a:cubicBezTo>
                    <a:pt x="38" y="76"/>
                    <a:pt x="23" y="60"/>
                    <a:pt x="23" y="40"/>
                  </a:cubicBezTo>
                  <a:cubicBezTo>
                    <a:pt x="23" y="20"/>
                    <a:pt x="40" y="0"/>
                    <a:pt x="62" y="0"/>
                  </a:cubicBezTo>
                  <a:moveTo>
                    <a:pt x="2" y="130"/>
                  </a:moveTo>
                  <a:cubicBezTo>
                    <a:pt x="2" y="125"/>
                    <a:pt x="2" y="125"/>
                    <a:pt x="2" y="12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312"/>
                    <a:pt x="90" y="312"/>
                    <a:pt x="90" y="312"/>
                  </a:cubicBezTo>
                  <a:cubicBezTo>
                    <a:pt x="119" y="323"/>
                    <a:pt x="119" y="323"/>
                    <a:pt x="119" y="323"/>
                  </a:cubicBezTo>
                  <a:cubicBezTo>
                    <a:pt x="119" y="330"/>
                    <a:pt x="119" y="330"/>
                    <a:pt x="119" y="33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0" y="312"/>
                    <a:pt x="30" y="312"/>
                    <a:pt x="30" y="312"/>
                  </a:cubicBezTo>
                  <a:cubicBezTo>
                    <a:pt x="30" y="152"/>
                    <a:pt x="30" y="152"/>
                    <a:pt x="30" y="152"/>
                  </a:cubicBezTo>
                  <a:lnTo>
                    <a:pt x="2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212B25C6-C775-4424-810C-22A638269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78826" y="6184900"/>
              <a:ext cx="96838" cy="98425"/>
            </a:xfrm>
            <a:custGeom>
              <a:avLst/>
              <a:gdLst>
                <a:gd name="T0" fmla="*/ 113 w 227"/>
                <a:gd name="T1" fmla="*/ 15 h 230"/>
                <a:gd name="T2" fmla="*/ 65 w 227"/>
                <a:gd name="T3" fmla="*/ 115 h 230"/>
                <a:gd name="T4" fmla="*/ 113 w 227"/>
                <a:gd name="T5" fmla="*/ 215 h 230"/>
                <a:gd name="T6" fmla="*/ 162 w 227"/>
                <a:gd name="T7" fmla="*/ 115 h 230"/>
                <a:gd name="T8" fmla="*/ 113 w 227"/>
                <a:gd name="T9" fmla="*/ 15 h 230"/>
                <a:gd name="T10" fmla="*/ 111 w 227"/>
                <a:gd name="T11" fmla="*/ 230 h 230"/>
                <a:gd name="T12" fmla="*/ 0 w 227"/>
                <a:gd name="T13" fmla="*/ 115 h 230"/>
                <a:gd name="T14" fmla="*/ 116 w 227"/>
                <a:gd name="T15" fmla="*/ 0 h 230"/>
                <a:gd name="T16" fmla="*/ 227 w 227"/>
                <a:gd name="T17" fmla="*/ 115 h 230"/>
                <a:gd name="T18" fmla="*/ 111 w 227"/>
                <a:gd name="T1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230">
                  <a:moveTo>
                    <a:pt x="113" y="15"/>
                  </a:moveTo>
                  <a:cubicBezTo>
                    <a:pt x="79" y="15"/>
                    <a:pt x="65" y="55"/>
                    <a:pt x="65" y="115"/>
                  </a:cubicBezTo>
                  <a:cubicBezTo>
                    <a:pt x="65" y="174"/>
                    <a:pt x="79" y="215"/>
                    <a:pt x="113" y="215"/>
                  </a:cubicBezTo>
                  <a:cubicBezTo>
                    <a:pt x="147" y="215"/>
                    <a:pt x="162" y="174"/>
                    <a:pt x="162" y="115"/>
                  </a:cubicBezTo>
                  <a:cubicBezTo>
                    <a:pt x="162" y="55"/>
                    <a:pt x="147" y="15"/>
                    <a:pt x="113" y="15"/>
                  </a:cubicBezTo>
                  <a:moveTo>
                    <a:pt x="111" y="230"/>
                  </a:moveTo>
                  <a:cubicBezTo>
                    <a:pt x="34" y="230"/>
                    <a:pt x="0" y="176"/>
                    <a:pt x="0" y="115"/>
                  </a:cubicBezTo>
                  <a:cubicBezTo>
                    <a:pt x="0" y="58"/>
                    <a:pt x="41" y="0"/>
                    <a:pt x="116" y="0"/>
                  </a:cubicBezTo>
                  <a:cubicBezTo>
                    <a:pt x="192" y="0"/>
                    <a:pt x="227" y="54"/>
                    <a:pt x="227" y="115"/>
                  </a:cubicBezTo>
                  <a:cubicBezTo>
                    <a:pt x="227" y="172"/>
                    <a:pt x="187" y="230"/>
                    <a:pt x="111" y="2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B22F8E55-F77E-47CD-AC6A-F3F4805AB3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85188" y="6183313"/>
              <a:ext cx="107950" cy="96838"/>
            </a:xfrm>
            <a:custGeom>
              <a:avLst/>
              <a:gdLst>
                <a:gd name="T0" fmla="*/ 227 w 255"/>
                <a:gd name="T1" fmla="*/ 207 h 225"/>
                <a:gd name="T2" fmla="*/ 255 w 255"/>
                <a:gd name="T3" fmla="*/ 218 h 225"/>
                <a:gd name="T4" fmla="*/ 255 w 255"/>
                <a:gd name="T5" fmla="*/ 225 h 225"/>
                <a:gd name="T6" fmla="*/ 142 w 255"/>
                <a:gd name="T7" fmla="*/ 225 h 225"/>
                <a:gd name="T8" fmla="*/ 142 w 255"/>
                <a:gd name="T9" fmla="*/ 218 h 225"/>
                <a:gd name="T10" fmla="*/ 166 w 255"/>
                <a:gd name="T11" fmla="*/ 207 h 225"/>
                <a:gd name="T12" fmla="*/ 166 w 255"/>
                <a:gd name="T13" fmla="*/ 86 h 225"/>
                <a:gd name="T14" fmla="*/ 132 w 255"/>
                <a:gd name="T15" fmla="*/ 40 h 225"/>
                <a:gd name="T16" fmla="*/ 89 w 255"/>
                <a:gd name="T17" fmla="*/ 49 h 225"/>
                <a:gd name="T18" fmla="*/ 89 w 255"/>
                <a:gd name="T19" fmla="*/ 207 h 225"/>
                <a:gd name="T20" fmla="*/ 113 w 255"/>
                <a:gd name="T21" fmla="*/ 218 h 225"/>
                <a:gd name="T22" fmla="*/ 113 w 255"/>
                <a:gd name="T23" fmla="*/ 225 h 225"/>
                <a:gd name="T24" fmla="*/ 0 w 255"/>
                <a:gd name="T25" fmla="*/ 225 h 225"/>
                <a:gd name="T26" fmla="*/ 0 w 255"/>
                <a:gd name="T27" fmla="*/ 218 h 225"/>
                <a:gd name="T28" fmla="*/ 29 w 255"/>
                <a:gd name="T29" fmla="*/ 207 h 225"/>
                <a:gd name="T30" fmla="*/ 29 w 255"/>
                <a:gd name="T31" fmla="*/ 47 h 225"/>
                <a:gd name="T32" fmla="*/ 0 w 255"/>
                <a:gd name="T33" fmla="*/ 25 h 225"/>
                <a:gd name="T34" fmla="*/ 0 w 255"/>
                <a:gd name="T35" fmla="*/ 20 h 225"/>
                <a:gd name="T36" fmla="*/ 85 w 255"/>
                <a:gd name="T37" fmla="*/ 0 h 225"/>
                <a:gd name="T38" fmla="*/ 87 w 255"/>
                <a:gd name="T39" fmla="*/ 2 h 225"/>
                <a:gd name="T40" fmla="*/ 86 w 255"/>
                <a:gd name="T41" fmla="*/ 40 h 225"/>
                <a:gd name="T42" fmla="*/ 88 w 255"/>
                <a:gd name="T43" fmla="*/ 41 h 225"/>
                <a:gd name="T44" fmla="*/ 168 w 255"/>
                <a:gd name="T45" fmla="*/ 2 h 225"/>
                <a:gd name="T46" fmla="*/ 227 w 255"/>
                <a:gd name="T47" fmla="*/ 67 h 225"/>
                <a:gd name="T48" fmla="*/ 227 w 255"/>
                <a:gd name="T49" fmla="*/ 20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25">
                  <a:moveTo>
                    <a:pt x="227" y="207"/>
                  </a:moveTo>
                  <a:cubicBezTo>
                    <a:pt x="255" y="218"/>
                    <a:pt x="255" y="218"/>
                    <a:pt x="255" y="218"/>
                  </a:cubicBezTo>
                  <a:cubicBezTo>
                    <a:pt x="255" y="225"/>
                    <a:pt x="255" y="225"/>
                    <a:pt x="255" y="225"/>
                  </a:cubicBezTo>
                  <a:cubicBezTo>
                    <a:pt x="142" y="225"/>
                    <a:pt x="142" y="225"/>
                    <a:pt x="142" y="225"/>
                  </a:cubicBezTo>
                  <a:cubicBezTo>
                    <a:pt x="142" y="218"/>
                    <a:pt x="142" y="218"/>
                    <a:pt x="142" y="218"/>
                  </a:cubicBezTo>
                  <a:cubicBezTo>
                    <a:pt x="166" y="207"/>
                    <a:pt x="166" y="207"/>
                    <a:pt x="166" y="207"/>
                  </a:cubicBezTo>
                  <a:cubicBezTo>
                    <a:pt x="166" y="86"/>
                    <a:pt x="166" y="86"/>
                    <a:pt x="166" y="86"/>
                  </a:cubicBezTo>
                  <a:cubicBezTo>
                    <a:pt x="166" y="60"/>
                    <a:pt x="159" y="40"/>
                    <a:pt x="132" y="40"/>
                  </a:cubicBezTo>
                  <a:cubicBezTo>
                    <a:pt x="116" y="40"/>
                    <a:pt x="105" y="42"/>
                    <a:pt x="89" y="49"/>
                  </a:cubicBezTo>
                  <a:cubicBezTo>
                    <a:pt x="89" y="207"/>
                    <a:pt x="89" y="207"/>
                    <a:pt x="89" y="207"/>
                  </a:cubicBezTo>
                  <a:cubicBezTo>
                    <a:pt x="113" y="218"/>
                    <a:pt x="113" y="218"/>
                    <a:pt x="113" y="218"/>
                  </a:cubicBezTo>
                  <a:cubicBezTo>
                    <a:pt x="113" y="225"/>
                    <a:pt x="113" y="225"/>
                    <a:pt x="113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9" y="207"/>
                    <a:pt x="29" y="207"/>
                    <a:pt x="29" y="20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115" y="14"/>
                    <a:pt x="143" y="2"/>
                    <a:pt x="168" y="2"/>
                  </a:cubicBezTo>
                  <a:cubicBezTo>
                    <a:pt x="211" y="2"/>
                    <a:pt x="227" y="33"/>
                    <a:pt x="227" y="67"/>
                  </a:cubicBezTo>
                  <a:lnTo>
                    <a:pt x="227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6003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5416" y="801858"/>
            <a:ext cx="10304584" cy="524783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000" b="1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Agenda</a:t>
            </a:r>
          </a:p>
          <a:p>
            <a:pPr lvl="1"/>
            <a:r>
              <a:rPr lang="en-US" dirty="0"/>
              <a:t>Click to edit Agenda items</a:t>
            </a:r>
          </a:p>
        </p:txBody>
      </p:sp>
    </p:spTree>
    <p:extLst>
      <p:ext uri="{BB962C8B-B14F-4D97-AF65-F5344CB8AC3E}">
        <p14:creationId xmlns:p14="http://schemas.microsoft.com/office/powerpoint/2010/main" val="3860803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5416" y="801858"/>
            <a:ext cx="10304584" cy="524783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000" b="1" kern="1200" dirty="0" smtClean="0">
                <a:solidFill>
                  <a:schemeClr val="accent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 lang="en-US" sz="40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Agenda</a:t>
            </a:r>
          </a:p>
          <a:p>
            <a:pPr lvl="1"/>
            <a:r>
              <a:rPr lang="en-US" dirty="0"/>
              <a:t>Click to edit Agenda items</a:t>
            </a:r>
          </a:p>
        </p:txBody>
      </p:sp>
    </p:spTree>
    <p:extLst>
      <p:ext uri="{BB962C8B-B14F-4D97-AF65-F5344CB8AC3E}">
        <p14:creationId xmlns:p14="http://schemas.microsoft.com/office/powerpoint/2010/main" val="3382547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520176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32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28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Increase List Level for Optional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706138"/>
            <a:ext cx="10668000" cy="4444777"/>
          </a:xfr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28416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rgbClr val="231F20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rgbClr val="231F20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rgbClr val="231F20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rgbClr val="231F20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55143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520176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32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28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Increase List Level for Optional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2819400"/>
            <a:ext cx="10668000" cy="3314700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1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CA1-D4F3-477E-B945-80FEF29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09C9-D22A-4588-88D9-C3B5602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FE5C-FA4F-4EA5-AD84-F5C3455B3CDE}" type="datetime4">
              <a:rPr lang="en-US" smtClean="0"/>
              <a:t>September 25,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FB6E-239B-4065-AE65-29EF4D39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9D93-9CED-4551-8524-E66DFEE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294E-C019-4C8F-A7F6-FA4F57D1B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321" y="6219419"/>
            <a:ext cx="1092680" cy="6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49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1B7F65A9-503A-4D11-8DE0-432C3E30C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503920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32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28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Increase List Level for Optional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676400"/>
            <a:ext cx="10668000" cy="453027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54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4B03C3C-A30A-4795-946E-8302C9C7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9803-74B8-4F1F-855C-15E89D2682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2" y="2819400"/>
            <a:ext cx="5205791" cy="33147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2A3375C-A98F-4BD5-9BFB-DA18ABFF80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4210" y="2819400"/>
            <a:ext cx="5205791" cy="33147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716874E-A6F3-48B8-A41A-31965954E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520176" cy="66461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32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28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Increase List Level for 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2090876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4B03C3C-A30A-4795-946E-8302C9C77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57200"/>
            <a:ext cx="10668000" cy="131904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459803-74B8-4F1F-855C-15E89D2682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3" y="3293918"/>
            <a:ext cx="2499360" cy="28401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800"/>
            </a:lvl1pPr>
            <a:lvl2pPr marL="173038" indent="-173038">
              <a:lnSpc>
                <a:spcPct val="100000"/>
              </a:lnSpc>
              <a:spcAft>
                <a:spcPts val="0"/>
              </a:spcAft>
              <a:defRPr sz="2800"/>
            </a:lvl2pPr>
            <a:lvl3pPr marL="341313" indent="-168275">
              <a:lnSpc>
                <a:spcPct val="100000"/>
              </a:lnSpc>
              <a:spcAft>
                <a:spcPts val="0"/>
              </a:spcAft>
              <a:defRPr sz="28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938ED49-D400-4DD9-8EF2-0BA5280529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3060" y="3293918"/>
            <a:ext cx="2499360" cy="28401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800"/>
            </a:lvl1pPr>
            <a:lvl2pPr marL="173038" indent="-173038">
              <a:lnSpc>
                <a:spcPct val="100000"/>
              </a:lnSpc>
              <a:spcAft>
                <a:spcPts val="0"/>
              </a:spcAft>
              <a:defRPr sz="2800"/>
            </a:lvl2pPr>
            <a:lvl3pPr marL="341313" indent="-168275">
              <a:lnSpc>
                <a:spcPct val="100000"/>
              </a:lnSpc>
              <a:spcAft>
                <a:spcPts val="0"/>
              </a:spcAft>
              <a:defRPr sz="28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8728F6-DB4A-421E-BFCB-7D66B6C65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4117" y="3293918"/>
            <a:ext cx="2499360" cy="28401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800"/>
            </a:lvl1pPr>
            <a:lvl2pPr marL="173038" indent="-173038">
              <a:lnSpc>
                <a:spcPct val="100000"/>
              </a:lnSpc>
              <a:spcAft>
                <a:spcPts val="0"/>
              </a:spcAft>
              <a:defRPr sz="2800"/>
            </a:lvl2pPr>
            <a:lvl3pPr marL="341313" indent="-168275">
              <a:lnSpc>
                <a:spcPct val="100000"/>
              </a:lnSpc>
              <a:spcAft>
                <a:spcPts val="0"/>
              </a:spcAft>
              <a:defRPr sz="28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3AFC7F7-6CDE-4D26-B42C-9E854B9927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5176" y="3293918"/>
            <a:ext cx="2499360" cy="28401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800"/>
            </a:lvl1pPr>
            <a:lvl2pPr marL="173038" indent="-173038">
              <a:lnSpc>
                <a:spcPct val="100000"/>
              </a:lnSpc>
              <a:spcAft>
                <a:spcPts val="0"/>
              </a:spcAft>
              <a:defRPr sz="2800"/>
            </a:lvl2pPr>
            <a:lvl3pPr marL="341313" indent="-168275">
              <a:lnSpc>
                <a:spcPct val="100000"/>
              </a:lnSpc>
              <a:spcAft>
                <a:spcPts val="0"/>
              </a:spcAft>
              <a:defRPr sz="28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2D5AF-D3B7-47E3-A095-8B4AD470AC9A}"/>
              </a:ext>
            </a:extLst>
          </p:cNvPr>
          <p:cNvSpPr txBox="1"/>
          <p:nvPr userDrawn="1"/>
        </p:nvSpPr>
        <p:spPr>
          <a:xfrm>
            <a:off x="755075" y="6201950"/>
            <a:ext cx="3888885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50" b="0" i="0" u="none" strike="noStrike" kern="1200" baseline="0" dirty="0">
                <a:solidFill>
                  <a:schemeClr val="bg2"/>
                </a:solidFill>
                <a:latin typeface="ITC Franklin Gothic Std Book" panose="020B0504030503020204" pitchFamily="34" charset="0"/>
                <a:ea typeface="+mn-ea"/>
                <a:cs typeface="+mn-cs"/>
              </a:rPr>
              <a:t>@ Line for legal. Lorem ipsum dolor sit amet, consectetuer adipiscing elit, sed diam nonummy nibh</a:t>
            </a:r>
            <a:endParaRPr lang="en-US" sz="750" dirty="0">
              <a:solidFill>
                <a:schemeClr val="bg2"/>
              </a:solidFill>
              <a:latin typeface="ITC Franklin Gothic Std Book" panose="020B0504030503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10E537-7741-43FF-8213-9CC88C982DAC}"/>
              </a:ext>
            </a:extLst>
          </p:cNvPr>
          <p:cNvCxnSpPr>
            <a:cxnSpLocks/>
          </p:cNvCxnSpPr>
          <p:nvPr userDrawn="1"/>
        </p:nvCxnSpPr>
        <p:spPr>
          <a:xfrm>
            <a:off x="10888134" y="6252792"/>
            <a:ext cx="3537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6AABB1A-39A7-49C1-A4FA-5B27C20C35D7}"/>
              </a:ext>
            </a:extLst>
          </p:cNvPr>
          <p:cNvSpPr txBox="1"/>
          <p:nvPr userDrawn="1"/>
        </p:nvSpPr>
        <p:spPr>
          <a:xfrm>
            <a:off x="11338451" y="6176963"/>
            <a:ext cx="18755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2312E2A4-42B5-40D8-AA87-248D1D96FAB3}" type="slidenum">
              <a:rPr lang="en-US" sz="1000" smtClean="0">
                <a:solidFill>
                  <a:schemeClr val="tx1"/>
                </a:solidFill>
                <a:latin typeface="Georgia" panose="02040502050405020303" pitchFamily="18" charset="0"/>
              </a:rPr>
              <a:t>‹#›</a:t>
            </a:fld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16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86ED48F-90FF-4017-9A8E-888BE181C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855613"/>
            <a:ext cx="10668000" cy="593759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200" b="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Sub-section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748AF25-2711-4ABB-92B4-8B5AE1851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466321"/>
            <a:ext cx="8733693" cy="664615"/>
          </a:xfrm>
        </p:spPr>
        <p:txBody>
          <a:bodyPr>
            <a:noAutofit/>
          </a:bodyPr>
          <a:lstStyle>
            <a:lvl1pPr>
              <a:defRPr lang="en-US" sz="30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461866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Titl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86ED48F-90FF-4017-9A8E-888BE181C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855613"/>
            <a:ext cx="10668000" cy="593759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2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Sub-section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748AF25-2711-4ABB-92B4-8B5AE1851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466321"/>
            <a:ext cx="8733693" cy="664615"/>
          </a:xfrm>
        </p:spPr>
        <p:txBody>
          <a:bodyPr>
            <a:noAutofit/>
          </a:bodyPr>
          <a:lstStyle>
            <a:lvl1pPr>
              <a:defRPr lang="en-US" sz="3000" kern="1200" dirty="0" smtClean="0">
                <a:solidFill>
                  <a:schemeClr val="accent2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429514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dea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86ED48F-90FF-4017-9A8E-888BE181C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5416" y="2125362"/>
            <a:ext cx="10304584" cy="392433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2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Up to four lines of copy.</a:t>
            </a:r>
          </a:p>
        </p:txBody>
      </p:sp>
    </p:spTree>
    <p:extLst>
      <p:ext uri="{BB962C8B-B14F-4D97-AF65-F5344CB8AC3E}">
        <p14:creationId xmlns:p14="http://schemas.microsoft.com/office/powerpoint/2010/main" val="1436125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de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86ED48F-90FF-4017-9A8E-888BE181C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5416" y="2125362"/>
            <a:ext cx="10304584" cy="392433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200" b="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Up to four lines of copy.</a:t>
            </a:r>
          </a:p>
        </p:txBody>
      </p:sp>
    </p:spTree>
    <p:extLst>
      <p:ext uri="{BB962C8B-B14F-4D97-AF65-F5344CB8AC3E}">
        <p14:creationId xmlns:p14="http://schemas.microsoft.com/office/powerpoint/2010/main" val="1767620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Break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605489"/>
            <a:ext cx="10668000" cy="559249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10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Headline Breaker</a:t>
            </a:r>
          </a:p>
        </p:txBody>
      </p:sp>
    </p:spTree>
    <p:extLst>
      <p:ext uri="{BB962C8B-B14F-4D97-AF65-F5344CB8AC3E}">
        <p14:creationId xmlns:p14="http://schemas.microsoft.com/office/powerpoint/2010/main" val="3911942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Breaker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605489"/>
            <a:ext cx="10668000" cy="559249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10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Short sentence here.</a:t>
            </a:r>
          </a:p>
        </p:txBody>
      </p:sp>
    </p:spTree>
    <p:extLst>
      <p:ext uri="{BB962C8B-B14F-4D97-AF65-F5344CB8AC3E}">
        <p14:creationId xmlns:p14="http://schemas.microsoft.com/office/powerpoint/2010/main" val="1519343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Breaker Med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605489"/>
            <a:ext cx="10668000" cy="559249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1000" b="0" kern="1200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Short sentence here.</a:t>
            </a:r>
          </a:p>
        </p:txBody>
      </p:sp>
    </p:spTree>
    <p:extLst>
      <p:ext uri="{BB962C8B-B14F-4D97-AF65-F5344CB8AC3E}">
        <p14:creationId xmlns:p14="http://schemas.microsoft.com/office/powerpoint/2010/main" val="3877068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9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42" Type="http://schemas.openxmlformats.org/officeDocument/2006/relationships/slideLayout" Target="../slideLayouts/slideLayout72.xml"/><Relationship Id="rId47" Type="http://schemas.openxmlformats.org/officeDocument/2006/relationships/slideLayout" Target="../slideLayouts/slideLayout77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37" Type="http://schemas.openxmlformats.org/officeDocument/2006/relationships/slideLayout" Target="../slideLayouts/slideLayout67.xml"/><Relationship Id="rId40" Type="http://schemas.openxmlformats.org/officeDocument/2006/relationships/slideLayout" Target="../slideLayouts/slideLayout70.xml"/><Relationship Id="rId45" Type="http://schemas.openxmlformats.org/officeDocument/2006/relationships/slideLayout" Target="../slideLayouts/slideLayout75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slideLayout" Target="../slideLayouts/slideLayout66.xml"/><Relationship Id="rId4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4" Type="http://schemas.openxmlformats.org/officeDocument/2006/relationships/slideLayout" Target="../slideLayouts/slideLayout7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Relationship Id="rId43" Type="http://schemas.openxmlformats.org/officeDocument/2006/relationships/slideLayout" Target="../slideLayouts/slideLayout73.xml"/><Relationship Id="rId48" Type="http://schemas.openxmlformats.org/officeDocument/2006/relationships/slideLayout" Target="../slideLayouts/slideLayout78.xml"/><Relationship Id="rId8" Type="http://schemas.openxmlformats.org/officeDocument/2006/relationships/slideLayout" Target="../slideLayouts/slideLayout38.xml"/><Relationship Id="rId51" Type="http://schemas.openxmlformats.org/officeDocument/2006/relationships/image" Target="../media/image14.emf"/><Relationship Id="rId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38" Type="http://schemas.openxmlformats.org/officeDocument/2006/relationships/slideLayout" Target="../slideLayouts/slideLayout68.xml"/><Relationship Id="rId4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71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image" Target="../media/image14.emf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761A9F4-B2A8-4ED2-A983-A7319F3EF663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1" y="6341779"/>
            <a:ext cx="10601012" cy="401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789" y="216133"/>
            <a:ext cx="10601011" cy="9484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789" y="1337095"/>
            <a:ext cx="10601011" cy="4717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6792" y="6395116"/>
            <a:ext cx="1978587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E5EF89E-8E91-4DF6-9A17-4196AC182B26}" type="datetime4">
              <a:rPr lang="en-US" smtClean="0"/>
              <a:t>September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9623" y="6395116"/>
            <a:ext cx="5036788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759" y="6395116"/>
            <a:ext cx="888520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8D47C25-7D0C-4018-B087-FEF0BA330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93318" t="-86863" b="-1"/>
          <a:stretch/>
        </p:blipFill>
        <p:spPr>
          <a:xfrm rot="10800000">
            <a:off x="11487490" y="6351829"/>
            <a:ext cx="701711" cy="750683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0C5B0AC-0EE8-4EBB-9E4B-986892E3DB8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17" y="6287712"/>
            <a:ext cx="971811" cy="5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4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0335" indent="-126206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73944" indent="-13216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2977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2995" y="1533980"/>
            <a:ext cx="692404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89829" y="2555173"/>
            <a:ext cx="5812340" cy="1887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05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1089389"/>
            <a:ext cx="10668000" cy="10708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442244"/>
            <a:ext cx="10692507" cy="3314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B67950-8709-4439-BCC3-F372E9FB8A22}"/>
              </a:ext>
            </a:extLst>
          </p:cNvPr>
          <p:cNvCxnSpPr>
            <a:cxnSpLocks/>
          </p:cNvCxnSpPr>
          <p:nvPr/>
        </p:nvCxnSpPr>
        <p:spPr>
          <a:xfrm>
            <a:off x="10888134" y="6269376"/>
            <a:ext cx="3537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094BDB-6592-445F-B248-45D7D9E54B94}"/>
              </a:ext>
            </a:extLst>
          </p:cNvPr>
          <p:cNvSpPr txBox="1"/>
          <p:nvPr/>
        </p:nvSpPr>
        <p:spPr>
          <a:xfrm>
            <a:off x="11338451" y="6176963"/>
            <a:ext cx="18755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2312E2A4-42B5-40D8-AA87-248D1D96FAB3}" type="slidenum">
              <a:rPr lang="en-US" sz="1000" smtClean="0">
                <a:solidFill>
                  <a:schemeClr val="tx1"/>
                </a:solidFill>
                <a:latin typeface="Georgia" panose="02040502050405020303" pitchFamily="18" charset="0"/>
              </a:rPr>
              <a:t>‹#›</a:t>
            </a:fld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852CD5-95C8-436E-9E87-DE6D74CC321E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16" y="579042"/>
            <a:ext cx="2125585" cy="2787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852CD5-95C8-436E-9E87-DE6D74CC321E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16" y="579042"/>
            <a:ext cx="2125585" cy="27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6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  <p:sldLayoutId id="2147483753" r:id="rId31"/>
    <p:sldLayoutId id="2147483754" r:id="rId32"/>
    <p:sldLayoutId id="2147483755" r:id="rId33"/>
    <p:sldLayoutId id="2147483756" r:id="rId34"/>
    <p:sldLayoutId id="2147483757" r:id="rId35"/>
    <p:sldLayoutId id="2147483758" r:id="rId36"/>
    <p:sldLayoutId id="2147483761" r:id="rId37"/>
    <p:sldLayoutId id="2147483762" r:id="rId38"/>
    <p:sldLayoutId id="2147483764" r:id="rId39"/>
    <p:sldLayoutId id="2147483767" r:id="rId40"/>
    <p:sldLayoutId id="2147483768" r:id="rId41"/>
    <p:sldLayoutId id="2147483769" r:id="rId42"/>
    <p:sldLayoutId id="2147483770" r:id="rId43"/>
    <p:sldLayoutId id="2147483771" r:id="rId44"/>
    <p:sldLayoutId id="2147483772" r:id="rId45"/>
    <p:sldLayoutId id="2147483773" r:id="rId46"/>
    <p:sldLayoutId id="2147483774" r:id="rId47"/>
    <p:sldLayoutId id="2147483775" r:id="rId48"/>
    <p:sldLayoutId id="2147483776" r:id="rId49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5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700" kern="1200">
          <a:solidFill>
            <a:schemeClr val="tx1"/>
          </a:solidFill>
          <a:latin typeface="ITC Franklin Gothic Std Book" panose="020B0504030503020204" pitchFamily="34" charset="0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3"/>
        </a:buClr>
        <a:buFont typeface="ITC Franklin Gothic Std Book" panose="020B0504030503020204" pitchFamily="34" charset="0"/>
        <a:buChar char="−"/>
        <a:defRPr sz="1700" kern="1200">
          <a:solidFill>
            <a:schemeClr val="tx1"/>
          </a:solidFill>
          <a:latin typeface="ITC Franklin Gothic Std Book" panose="020B0504030503020204" pitchFamily="34" charset="0"/>
          <a:ea typeface="+mn-ea"/>
          <a:cs typeface="+mn-cs"/>
        </a:defRPr>
      </a:lvl2pPr>
      <a:lvl3pPr marL="571500" indent="-288925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3"/>
        </a:buClr>
        <a:buSzPct val="90000"/>
        <a:buFont typeface="Arial"/>
        <a:buChar char="•"/>
        <a:defRPr sz="1700" kern="1200">
          <a:solidFill>
            <a:schemeClr val="tx1"/>
          </a:solidFill>
          <a:latin typeface="ITC Franklin Gothic Std Book" panose="020B0504030503020204" pitchFamily="34" charset="0"/>
          <a:ea typeface="+mn-ea"/>
          <a:cs typeface="+mn-cs"/>
        </a:defRPr>
      </a:lvl3pPr>
      <a:lvl4pPr marL="86518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3"/>
        </a:buClr>
        <a:buFont typeface="ITC Franklin Gothic Std Book" panose="020B0504030503020204" pitchFamily="34" charset="0"/>
        <a:buChar char="−"/>
        <a:defRPr sz="1700" kern="1200">
          <a:solidFill>
            <a:schemeClr val="tx1"/>
          </a:solidFill>
          <a:latin typeface="ITC Franklin Gothic Std Book" panose="020B0504030503020204" pitchFamily="34" charset="0"/>
          <a:ea typeface="+mn-ea"/>
          <a:cs typeface="+mn-cs"/>
        </a:defRPr>
      </a:lvl4pPr>
      <a:lvl5pPr marL="1143000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3"/>
        </a:buClr>
        <a:buSzPct val="90000"/>
        <a:buFont typeface="Arial"/>
        <a:buChar char="•"/>
        <a:defRPr sz="1700" kern="1200">
          <a:solidFill>
            <a:schemeClr val="tx1"/>
          </a:solidFill>
          <a:latin typeface="ITC Franklin Gothic Std Book" panose="020B05040305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540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1608">
          <p15:clr>
            <a:srgbClr val="F26B43"/>
          </p15:clr>
        </p15:guide>
        <p15:guide id="11" orient="horz" pos="1776">
          <p15:clr>
            <a:srgbClr val="F26B43"/>
          </p15:clr>
        </p15:guide>
        <p15:guide id="12" orient="horz" pos="3864">
          <p15:clr>
            <a:srgbClr val="F26B43"/>
          </p15:clr>
        </p15:guide>
        <p15:guide id="13" orient="horz" pos="288">
          <p15:clr>
            <a:srgbClr val="F26B43"/>
          </p15:clr>
        </p15:guide>
        <p15:guide id="14" orient="horz" pos="105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1457238"/>
            <a:ext cx="10668000" cy="10708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819401"/>
            <a:ext cx="10692507" cy="3314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B67950-8709-4439-BCC3-F372E9FB8A22}"/>
              </a:ext>
            </a:extLst>
          </p:cNvPr>
          <p:cNvCxnSpPr>
            <a:cxnSpLocks/>
          </p:cNvCxnSpPr>
          <p:nvPr userDrawn="1"/>
        </p:nvCxnSpPr>
        <p:spPr>
          <a:xfrm>
            <a:off x="10888134" y="6274462"/>
            <a:ext cx="3537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094BDB-6592-445F-B248-45D7D9E54B94}"/>
              </a:ext>
            </a:extLst>
          </p:cNvPr>
          <p:cNvSpPr txBox="1"/>
          <p:nvPr userDrawn="1"/>
        </p:nvSpPr>
        <p:spPr>
          <a:xfrm>
            <a:off x="11338451" y="6176963"/>
            <a:ext cx="18755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2312E2A4-42B5-40D8-AA87-248D1D96FAB3}" type="slidenum">
              <a:rPr lang="en-US" sz="1000" smtClean="0">
                <a:solidFill>
                  <a:schemeClr val="tx1"/>
                </a:solidFill>
                <a:latin typeface="Georgia" panose="02040502050405020303" pitchFamily="18" charset="0"/>
              </a:rPr>
              <a:t>‹#›</a:t>
            </a:fld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852CD5-95C8-436E-9E87-DE6D74CC321E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16" y="579042"/>
            <a:ext cx="2125585" cy="27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7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0" r:id="rId23"/>
    <p:sldLayoutId id="2147483801" r:id="rId24"/>
    <p:sldLayoutId id="2147483802" r:id="rId25"/>
    <p:sldLayoutId id="2147483803" r:id="rId26"/>
    <p:sldLayoutId id="2147483804" r:id="rId27"/>
    <p:sldLayoutId id="2147483805" r:id="rId28"/>
    <p:sldLayoutId id="2147483806" r:id="rId29"/>
    <p:sldLayoutId id="2147483807" r:id="rId30"/>
    <p:sldLayoutId id="2147483808" r:id="rId3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ITC Franklin Gothic Std Book" panose="020B0504030503020204" pitchFamily="34" charset="0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ITC Franklin Gothic Std Book" panose="020B0504030503020204" pitchFamily="34" charset="0"/>
        <a:buChar char="−"/>
        <a:defRPr sz="2800" kern="1200">
          <a:solidFill>
            <a:schemeClr val="tx1"/>
          </a:solidFill>
          <a:latin typeface="ITC Franklin Gothic Std Book" panose="020B0504030503020204" pitchFamily="34" charset="0"/>
          <a:ea typeface="+mn-ea"/>
          <a:cs typeface="+mn-cs"/>
        </a:defRPr>
      </a:lvl2pPr>
      <a:lvl3pPr marL="571500" indent="-288925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ITC Franklin Gothic Std Book" panose="020B0504030503020204" pitchFamily="34" charset="0"/>
        <a:buChar char="−"/>
        <a:defRPr sz="2800" kern="1200">
          <a:solidFill>
            <a:schemeClr val="tx1"/>
          </a:solidFill>
          <a:latin typeface="ITC Franklin Gothic Std Book" panose="020B0504030503020204" pitchFamily="34" charset="0"/>
          <a:ea typeface="+mn-ea"/>
          <a:cs typeface="+mn-cs"/>
        </a:defRPr>
      </a:lvl3pPr>
      <a:lvl4pPr marL="86518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ITC Franklin Gothic Std Book" panose="020B0504030503020204" pitchFamily="34" charset="0"/>
        <a:buChar char="−"/>
        <a:defRPr sz="2800" kern="1200">
          <a:solidFill>
            <a:schemeClr val="tx1"/>
          </a:solidFill>
          <a:latin typeface="ITC Franklin Gothic Std Book" panose="020B0504030503020204" pitchFamily="34" charset="0"/>
          <a:ea typeface="+mn-ea"/>
          <a:cs typeface="+mn-cs"/>
        </a:defRPr>
      </a:lvl4pPr>
      <a:lvl5pPr marL="1143000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ITC Franklin Gothic Std Book" panose="020B0504030503020204" pitchFamily="34" charset="0"/>
        <a:buChar char="−"/>
        <a:defRPr sz="2800" kern="1200">
          <a:solidFill>
            <a:schemeClr val="tx1"/>
          </a:solidFill>
          <a:latin typeface="ITC Franklin Gothic Std Book" panose="020B05040305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00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1608">
          <p15:clr>
            <a:srgbClr val="F26B43"/>
          </p15:clr>
        </p15:guide>
        <p15:guide id="4" orient="horz" pos="1776">
          <p15:clr>
            <a:srgbClr val="F26B43"/>
          </p15:clr>
        </p15:guide>
        <p15:guide id="5" orient="horz" pos="3864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orient="horz" pos="1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ertification@jointcommission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Johnson@jointcommission.or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4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04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4754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336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1416" y="5983223"/>
            <a:ext cx="2432303" cy="408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87456" y="6269735"/>
            <a:ext cx="35433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375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87456" y="6269735"/>
            <a:ext cx="35433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3758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58748" y="6106936"/>
            <a:ext cx="2084705" cy="38163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4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3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BBBDC0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© </a:t>
            </a:r>
            <a:r>
              <a:rPr kumimoji="0" sz="750" b="0" i="0" u="none" strike="noStrike" kern="1200" cap="none" spc="-10" normalizeH="0" baseline="0" noProof="0" dirty="0">
                <a:ln>
                  <a:noFill/>
                </a:ln>
                <a:solidFill>
                  <a:srgbClr val="BBBDC0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2021 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BBBDC0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The Joint </a:t>
            </a:r>
            <a:r>
              <a:rPr kumimoji="0" sz="750" b="0" i="0" u="none" strike="noStrike" kern="1200" cap="none" spc="-10" normalizeH="0" baseline="0" noProof="0" dirty="0">
                <a:ln>
                  <a:noFill/>
                </a:ln>
                <a:solidFill>
                  <a:srgbClr val="BBBDC0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Commission.  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BBBDC0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All Rights</a:t>
            </a:r>
            <a:r>
              <a:rPr kumimoji="0" sz="750" b="0" i="0" u="none" strike="noStrike" kern="1200" cap="none" spc="-40" normalizeH="0" baseline="0" noProof="0" dirty="0">
                <a:ln>
                  <a:noFill/>
                </a:ln>
                <a:solidFill>
                  <a:srgbClr val="BBBDC0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 </a:t>
            </a:r>
            <a:r>
              <a:rPr kumimoji="0" sz="750" b="0" i="0" u="none" strike="noStrike" kern="1200" cap="none" spc="-10" normalizeH="0" baseline="0" noProof="0" dirty="0">
                <a:ln>
                  <a:noFill/>
                </a:ln>
                <a:solidFill>
                  <a:srgbClr val="BBBDC0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Reserved.</a:t>
            </a: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39470" y="1469725"/>
            <a:ext cx="851306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Joint Commission </a:t>
            </a:r>
            <a:br>
              <a:rPr lang="en-US" spc="-10" dirty="0"/>
            </a:br>
            <a:r>
              <a:rPr lang="en-US" spc="-10" dirty="0"/>
              <a:t>Levels of Maternal Care</a:t>
            </a:r>
            <a:endParaRPr spc="-15" dirty="0"/>
          </a:p>
        </p:txBody>
      </p:sp>
      <p:sp>
        <p:nvSpPr>
          <p:cNvPr id="8" name="object 8"/>
          <p:cNvSpPr txBox="1"/>
          <p:nvPr/>
        </p:nvSpPr>
        <p:spPr>
          <a:xfrm>
            <a:off x="2037502" y="3338833"/>
            <a:ext cx="804977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09345" algn="l"/>
              </a:tabLst>
              <a:defRPr/>
            </a:pPr>
            <a:r>
              <a:rPr kumimoji="0" lang="en-US" sz="3600" b="1" i="0" u="none" strike="noStrike" kern="1200" cap="none" spc="-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Application Content &amp; Resources 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9391" y="5809488"/>
            <a:ext cx="2758440" cy="780415"/>
          </a:xfrm>
          <a:custGeom>
            <a:avLst/>
            <a:gdLst/>
            <a:ahLst/>
            <a:cxnLst/>
            <a:rect l="l" t="t" r="r" b="b"/>
            <a:pathLst>
              <a:path w="2758440" h="780415">
                <a:moveTo>
                  <a:pt x="0" y="0"/>
                </a:moveTo>
                <a:lnTo>
                  <a:pt x="2758440" y="0"/>
                </a:lnTo>
                <a:lnTo>
                  <a:pt x="2758440" y="780288"/>
                </a:lnTo>
                <a:lnTo>
                  <a:pt x="0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1F336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9391" y="5977128"/>
            <a:ext cx="2453627" cy="445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921" y="1358556"/>
            <a:ext cx="6169142" cy="4140887"/>
          </a:xfrm>
        </p:spPr>
        <p:txBody>
          <a:bodyPr vert="horz" lIns="0" tIns="0" rIns="0" bIns="0" rtlCol="0" anchor="t">
            <a:noAutofit/>
          </a:bodyPr>
          <a:lstStyle/>
          <a:p>
            <a:pPr marL="0" lvl="2" indent="0">
              <a:spcAft>
                <a:spcPts val="1200"/>
              </a:spcAft>
              <a:buClr>
                <a:schemeClr val="accent3"/>
              </a:buClr>
              <a:buSzPct val="70000"/>
              <a:buNone/>
            </a:pPr>
            <a:r>
              <a:rPr lang="en-US" sz="2400" b="1" i="1" dirty="0"/>
              <a:t>Tracer Methodology</a:t>
            </a:r>
          </a:p>
          <a:p>
            <a:pPr marL="285432" lvl="1" indent="-287020">
              <a:spcAft>
                <a:spcPts val="600"/>
              </a:spcAft>
              <a:buClr>
                <a:schemeClr val="accent3"/>
              </a:buClr>
            </a:pPr>
            <a:r>
              <a:rPr lang="en-US" sz="1800" dirty="0"/>
              <a:t>Patients selected to trace</a:t>
            </a:r>
          </a:p>
          <a:p>
            <a:pPr marL="285432" lvl="1" indent="-287020">
              <a:spcAft>
                <a:spcPts val="600"/>
              </a:spcAft>
              <a:buClr>
                <a:schemeClr val="accent3"/>
              </a:buClr>
            </a:pPr>
            <a:r>
              <a:rPr lang="en-US" sz="1800" dirty="0"/>
              <a:t>Using the medical record, processes and protocols as a guide</a:t>
            </a:r>
          </a:p>
          <a:p>
            <a:pPr marL="571182" lvl="2" indent="-287020">
              <a:spcAft>
                <a:spcPts val="0"/>
              </a:spcAft>
              <a:buClr>
                <a:schemeClr val="accent3"/>
              </a:buClr>
            </a:pPr>
            <a:r>
              <a:rPr lang="en-US" sz="1800" dirty="0"/>
              <a:t>reviewers go wherever the patients go</a:t>
            </a:r>
          </a:p>
          <a:p>
            <a:pPr marL="571182" lvl="2" indent="-287020">
              <a:spcAft>
                <a:spcPts val="600"/>
              </a:spcAft>
              <a:buClr>
                <a:schemeClr val="accent3"/>
              </a:buClr>
            </a:pPr>
            <a:r>
              <a:rPr lang="en-US" sz="1800" dirty="0"/>
              <a:t>patient arrival through discharge</a:t>
            </a:r>
          </a:p>
          <a:p>
            <a:pPr marL="285432" lvl="1" indent="-287020">
              <a:spcAft>
                <a:spcPts val="600"/>
              </a:spcAft>
              <a:buClr>
                <a:schemeClr val="accent3"/>
              </a:buClr>
            </a:pPr>
            <a:r>
              <a:rPr lang="en-US" sz="1800" dirty="0"/>
              <a:t>Walk through your program</a:t>
            </a:r>
          </a:p>
          <a:p>
            <a:pPr marL="285432" lvl="1" indent="-287020">
              <a:spcAft>
                <a:spcPts val="1200"/>
              </a:spcAft>
              <a:buClr>
                <a:schemeClr val="accent3"/>
              </a:buClr>
            </a:pPr>
            <a:r>
              <a:rPr lang="en-US" sz="1800" dirty="0"/>
              <a:t>Engagement, discussion and observation with all levels of staff</a:t>
            </a:r>
          </a:p>
          <a:p>
            <a:pPr marL="0" lvl="2" indent="0">
              <a:spcAft>
                <a:spcPts val="1200"/>
              </a:spcAft>
              <a:buClr>
                <a:schemeClr val="accent3"/>
              </a:buClr>
              <a:buSzPct val="70000"/>
              <a:buNone/>
            </a:pPr>
            <a:r>
              <a:rPr lang="en-US" sz="2400" b="1" dirty="0"/>
              <a:t>Closing Conference</a:t>
            </a:r>
          </a:p>
          <a:p>
            <a:pPr marL="285432" lvl="1" indent="-287020">
              <a:spcAft>
                <a:spcPts val="600"/>
              </a:spcAft>
              <a:buClr>
                <a:schemeClr val="accent3"/>
              </a:buClr>
            </a:pPr>
            <a:r>
              <a:rPr lang="en-US" sz="1800" dirty="0"/>
              <a:t>Final report will be presented and available through Connect®</a:t>
            </a:r>
          </a:p>
          <a:p>
            <a:pPr marL="285432" lvl="1" indent="-287020">
              <a:spcAft>
                <a:spcPts val="600"/>
              </a:spcAft>
              <a:buClr>
                <a:schemeClr val="accent3"/>
              </a:buClr>
            </a:pPr>
            <a:r>
              <a:rPr lang="en-US" sz="1800" dirty="0"/>
              <a:t>Any Requests for Improvement (RFIs) will be identified and explained by the reviewer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7212831" y="1228124"/>
            <a:ext cx="4266248" cy="4606390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spcAft>
                <a:spcPts val="600"/>
              </a:spcAft>
              <a:defRPr/>
            </a:pPr>
            <a:r>
              <a:rPr lang="en-US" b="1" u="sng" dirty="0">
                <a:solidFill>
                  <a:srgbClr val="000000"/>
                </a:solidFill>
                <a:latin typeface="Calibri Light" panose="020F0302020204030204" pitchFamily="34" charset="0"/>
              </a:rPr>
              <a:t>Elements of Onsite Review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Opening conference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Reviewer planning session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Individual patient tracers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Data/System tracer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Competency, credentialing and privileging discussion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Special issue resolution session, and report prep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Closing conference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US" b="1" u="sng" dirty="0">
                <a:solidFill>
                  <a:srgbClr val="000000"/>
                </a:solidFill>
                <a:latin typeface="Calibri Light" panose="020F0302020204030204" pitchFamily="34" charset="0"/>
              </a:rPr>
              <a:t>60-day RFI Resolution Window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B22B373-840B-2D49-9027-07C617CACAE6}"/>
              </a:ext>
            </a:extLst>
          </p:cNvPr>
          <p:cNvSpPr txBox="1">
            <a:spLocks/>
          </p:cNvSpPr>
          <p:nvPr/>
        </p:nvSpPr>
        <p:spPr>
          <a:xfrm>
            <a:off x="565084" y="216345"/>
            <a:ext cx="6390132" cy="33447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ITC Franklin Gothic Std Book" panose="020B0504030503020204" pitchFamily="34" charset="0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ITC Franklin Gothic Std Book" panose="020B0504030503020204" pitchFamily="34" charset="0"/>
              <a:buChar char="−"/>
              <a:defRPr sz="1700" kern="1200">
                <a:solidFill>
                  <a:schemeClr val="tx1"/>
                </a:solidFill>
                <a:latin typeface="ITC Franklin Gothic Std Book" panose="020B0504030503020204" pitchFamily="34" charset="0"/>
                <a:ea typeface="+mn-ea"/>
                <a:cs typeface="+mn-cs"/>
              </a:defRPr>
            </a:lvl2pPr>
            <a:lvl3pPr marL="571500" indent="-2889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90000"/>
              <a:buFont typeface="Arial"/>
              <a:buChar char="•"/>
              <a:defRPr sz="1700" kern="1200">
                <a:solidFill>
                  <a:schemeClr val="tx1"/>
                </a:solidFill>
                <a:latin typeface="ITC Franklin Gothic Std Book" panose="020B0504030503020204" pitchFamily="34" charset="0"/>
                <a:ea typeface="+mn-ea"/>
                <a:cs typeface="+mn-cs"/>
              </a:defRPr>
            </a:lvl3pPr>
            <a:lvl4pPr marL="86518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ITC Franklin Gothic Std Book" panose="020B0504030503020204" pitchFamily="34" charset="0"/>
              <a:buChar char="−"/>
              <a:defRPr sz="1700" kern="1200">
                <a:solidFill>
                  <a:schemeClr val="tx1"/>
                </a:solidFill>
                <a:latin typeface="ITC Franklin Gothic Std Book" panose="020B0504030503020204" pitchFamily="34" charset="0"/>
                <a:ea typeface="+mn-ea"/>
                <a:cs typeface="+mn-cs"/>
              </a:defRPr>
            </a:lvl4pPr>
            <a:lvl5pPr marL="1143000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90000"/>
              <a:buFont typeface="Arial"/>
              <a:buChar char="•"/>
              <a:defRPr sz="1700" kern="1200">
                <a:solidFill>
                  <a:schemeClr val="tx1"/>
                </a:solidFill>
                <a:latin typeface="ITC Franklin Gothic Std Book" panose="020B0504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3200" dirty="0">
                <a:solidFill>
                  <a:srgbClr val="1F336B"/>
                </a:solidFill>
                <a:latin typeface="Georgia" panose="02040502050405020303" pitchFamily="18" charset="0"/>
              </a:rPr>
              <a:t>The Onsite Review</a:t>
            </a:r>
          </a:p>
          <a:p>
            <a:pPr marL="0" lvl="1" indent="0">
              <a:spcAft>
                <a:spcPts val="0"/>
              </a:spcAft>
              <a:buClrTx/>
              <a:buNone/>
              <a:defRPr/>
            </a:pPr>
            <a:r>
              <a:rPr lang="en-US" sz="1800" dirty="0">
                <a:solidFill>
                  <a:srgbClr val="EF5125"/>
                </a:solidFill>
              </a:rPr>
              <a:t>What to expect</a:t>
            </a:r>
          </a:p>
        </p:txBody>
      </p:sp>
    </p:spTree>
    <p:extLst>
      <p:ext uri="{BB962C8B-B14F-4D97-AF65-F5344CB8AC3E}">
        <p14:creationId xmlns:p14="http://schemas.microsoft.com/office/powerpoint/2010/main" val="105932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100072" y="1371050"/>
            <a:ext cx="7953566" cy="4598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ITC Franklin Gothic Std Book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64675" y="1563646"/>
            <a:ext cx="7291680" cy="598751"/>
            <a:chOff x="588669" y="1872401"/>
            <a:chExt cx="7291680" cy="598751"/>
          </a:xfrm>
        </p:grpSpPr>
        <p:sp>
          <p:nvSpPr>
            <p:cNvPr id="38" name="Rectangle 37"/>
            <p:cNvSpPr/>
            <p:nvPr/>
          </p:nvSpPr>
          <p:spPr>
            <a:xfrm>
              <a:off x="1228750" y="1888442"/>
              <a:ext cx="6651599" cy="2743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>
                <a:spcAft>
                  <a:spcPts val="1200"/>
                </a:spcAft>
                <a:buClr>
                  <a:srgbClr val="EF5125"/>
                </a:buClr>
                <a:buSzPct val="70000"/>
              </a:pPr>
              <a:r>
                <a:rPr lang="en-US" sz="1600" b="1" dirty="0">
                  <a:solidFill>
                    <a:srgbClr val="000000"/>
                  </a:solidFill>
                  <a:latin typeface="ITC Franklin Gothic Std Book" panose="020B0504030503020204" pitchFamily="34" charset="0"/>
                </a:rPr>
                <a:t>Connect with your Associate Director at TJC to obtain the Standards</a:t>
              </a:r>
            </a:p>
          </p:txBody>
        </p:sp>
        <p:sp>
          <p:nvSpPr>
            <p:cNvPr id="39" name="Chevron 38"/>
            <p:cNvSpPr/>
            <p:nvPr/>
          </p:nvSpPr>
          <p:spPr>
            <a:xfrm rot="5400000">
              <a:off x="611529" y="1849541"/>
              <a:ext cx="594360" cy="640080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350">
                <a:solidFill>
                  <a:srgbClr val="000000"/>
                </a:solidFill>
                <a:latin typeface="ITC Franklin Gothic Std Book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27102" y="2132598"/>
              <a:ext cx="64142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 defTabSz="45720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ITC Franklin Gothic Std Book"/>
                </a:rPr>
                <a:t>Contact </a:t>
              </a:r>
              <a:r>
                <a:rPr lang="en-US" sz="1600" dirty="0">
                  <a:solidFill>
                    <a:srgbClr val="000000"/>
                  </a:solidFill>
                  <a:latin typeface="ITC Franklin Gothic Std Book"/>
                  <a:hlinkClick r:id="rId3"/>
                </a:rPr>
                <a:t>certification@jointcommission.org</a:t>
              </a:r>
              <a:r>
                <a:rPr lang="en-US" sz="1600" dirty="0">
                  <a:solidFill>
                    <a:srgbClr val="000000"/>
                  </a:solidFill>
                  <a:latin typeface="ITC Franklin Gothic Std Book"/>
                </a:rPr>
                <a:t>.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464676" y="4620345"/>
            <a:ext cx="7308849" cy="1349368"/>
            <a:chOff x="940675" y="4957983"/>
            <a:chExt cx="7308849" cy="1349368"/>
          </a:xfrm>
        </p:grpSpPr>
        <p:sp>
          <p:nvSpPr>
            <p:cNvPr id="25" name="Rectangle 24"/>
            <p:cNvSpPr/>
            <p:nvPr/>
          </p:nvSpPr>
          <p:spPr>
            <a:xfrm>
              <a:off x="1597925" y="4974022"/>
              <a:ext cx="6651599" cy="274320"/>
            </a:xfrm>
            <a:prstGeom prst="rect">
              <a:avLst/>
            </a:prstGeom>
            <a:solidFill>
              <a:srgbClr val="1F3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>
                <a:spcAft>
                  <a:spcPts val="1200"/>
                </a:spcAft>
                <a:buClr>
                  <a:srgbClr val="EF5125"/>
                </a:buClr>
                <a:buSzPct val="70000"/>
              </a:pPr>
              <a:r>
                <a:rPr lang="en-US" sz="1600" b="1" dirty="0">
                  <a:solidFill>
                    <a:prstClr val="white"/>
                  </a:solidFill>
                  <a:latin typeface="ITC Franklin Gothic Std Book" panose="020B0504030503020204" pitchFamily="34" charset="0"/>
                </a:rPr>
                <a:t>The Onsite Review</a:t>
              </a:r>
            </a:p>
          </p:txBody>
        </p:sp>
        <p:sp>
          <p:nvSpPr>
            <p:cNvPr id="26" name="Chevron 25"/>
            <p:cNvSpPr/>
            <p:nvPr/>
          </p:nvSpPr>
          <p:spPr>
            <a:xfrm rot="5400000">
              <a:off x="972120" y="4926538"/>
              <a:ext cx="594360" cy="657249"/>
            </a:xfrm>
            <a:prstGeom prst="chevron">
              <a:avLst/>
            </a:prstGeom>
            <a:solidFill>
              <a:srgbClr val="1F3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350">
                <a:solidFill>
                  <a:prstClr val="white"/>
                </a:solidFill>
                <a:latin typeface="ITC Franklin Gothic Std Book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81675" y="5230133"/>
              <a:ext cx="64142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 defTabSz="45720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ITC Franklin Gothic Std Book"/>
                </a:rPr>
                <a:t>30 days advance notice</a:t>
              </a:r>
            </a:p>
            <a:p>
              <a:pPr marL="214313" indent="-214313" defTabSz="45720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ITC Franklin Gothic Std Book"/>
                </a:rPr>
                <a:t>Review most recent 4 months of data on performance improvements</a:t>
              </a:r>
            </a:p>
            <a:p>
              <a:pPr marL="214313" indent="-214313" defTabSz="45720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ITC Franklin Gothic Std Book"/>
                </a:rPr>
                <a:t>1 reviewer, 1 day for Leve1 and 2</a:t>
              </a:r>
            </a:p>
            <a:p>
              <a:pPr marL="214313" indent="-214313" defTabSz="45720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ITC Franklin Gothic Std Book"/>
                </a:rPr>
                <a:t>1 reviewer, 2 days for Level 3 and 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64676" y="2329415"/>
            <a:ext cx="7308849" cy="1598082"/>
            <a:chOff x="587751" y="2555588"/>
            <a:chExt cx="7308849" cy="1598082"/>
          </a:xfrm>
        </p:grpSpPr>
        <p:sp>
          <p:nvSpPr>
            <p:cNvPr id="19" name="Rectangle 18"/>
            <p:cNvSpPr/>
            <p:nvPr/>
          </p:nvSpPr>
          <p:spPr>
            <a:xfrm>
              <a:off x="1245000" y="2571629"/>
              <a:ext cx="6651600" cy="274320"/>
            </a:xfrm>
            <a:prstGeom prst="rect">
              <a:avLst/>
            </a:prstGeom>
            <a:solidFill>
              <a:srgbClr val="1F3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>
                <a:spcAft>
                  <a:spcPts val="1200"/>
                </a:spcAft>
                <a:buClr>
                  <a:srgbClr val="EF5125"/>
                </a:buClr>
                <a:buSzPct val="70000"/>
              </a:pPr>
              <a:r>
                <a:rPr lang="en-US" sz="1600" b="1" dirty="0">
                  <a:solidFill>
                    <a:prstClr val="white"/>
                  </a:solidFill>
                  <a:latin typeface="ITC Franklin Gothic Std Book" panose="020B0504030503020204" pitchFamily="34" charset="0"/>
                </a:rPr>
                <a:t>Pre-Application</a:t>
              </a:r>
              <a:endParaRPr lang="en-US" sz="1400" b="1" dirty="0">
                <a:solidFill>
                  <a:prstClr val="white"/>
                </a:solidFill>
                <a:latin typeface="ITC Franklin Gothic Std Book" panose="020B0504030503020204" pitchFamily="34" charset="0"/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 rot="5400000">
              <a:off x="619196" y="2524143"/>
              <a:ext cx="594360" cy="657249"/>
            </a:xfrm>
            <a:prstGeom prst="chevron">
              <a:avLst/>
            </a:prstGeom>
            <a:solidFill>
              <a:srgbClr val="1F3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350">
                <a:solidFill>
                  <a:prstClr val="white"/>
                </a:solidFill>
                <a:latin typeface="ITC Franklin Gothic Std Book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21480" y="2830231"/>
              <a:ext cx="64142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 defTabSz="45720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ITC Franklin Gothic Std Book"/>
                </a:rPr>
                <a:t>Review Standards in E-dition® and analyze gaps</a:t>
              </a:r>
            </a:p>
            <a:p>
              <a:pPr marL="214313" indent="-214313" defTabSz="45720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00000"/>
                  </a:solidFill>
                  <a:latin typeface="ITC Franklin Gothic Std Book"/>
                </a:rPr>
                <a:t>Identify Clinical Practice Guidelines</a:t>
              </a:r>
            </a:p>
            <a:p>
              <a:pPr marL="214313" indent="-214313" defTabSz="45720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00000"/>
                  </a:solidFill>
                  <a:latin typeface="ITC Franklin Gothic Std Book"/>
                </a:rPr>
                <a:t>Complete Performance Improvement Plan</a:t>
              </a:r>
            </a:p>
            <a:p>
              <a:pPr marL="214313" indent="-214313" defTabSz="45720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00000"/>
                  </a:solidFill>
                  <a:latin typeface="ITC Franklin Gothic Std Book"/>
                </a:rPr>
                <a:t>Establish a Ready Date</a:t>
              </a:r>
            </a:p>
            <a:p>
              <a:pPr marL="214313" indent="-214313" defTabSz="45720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ITC Franklin Gothic Std Book"/>
                </a:rPr>
                <a:t>Select up to 5 Black Out dates</a:t>
              </a:r>
            </a:p>
          </p:txBody>
        </p:sp>
      </p:grp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13B5291-69E6-4B1C-A8A9-CBC4B42D3DC4}"/>
              </a:ext>
            </a:extLst>
          </p:cNvPr>
          <p:cNvSpPr txBox="1">
            <a:spLocks/>
          </p:cNvSpPr>
          <p:nvPr/>
        </p:nvSpPr>
        <p:spPr>
          <a:xfrm>
            <a:off x="396400" y="256666"/>
            <a:ext cx="8718724" cy="6389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 defTabSz="914400">
              <a:lnSpc>
                <a:spcPct val="100000"/>
              </a:lnSpc>
              <a:spcBef>
                <a:spcPts val="100"/>
              </a:spcBef>
              <a:spcAft>
                <a:spcPts val="1600"/>
              </a:spcAft>
              <a:buClr>
                <a:schemeClr val="accent3"/>
              </a:buClr>
              <a:buFont typeface="ITC Franklin Gothic Std Book" panose="020B0504030503020204" pitchFamily="34" charset="0"/>
              <a:buNone/>
              <a:defRPr lang="en-US" sz="13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 marL="571500" indent="-288925" defTabSz="9144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90000"/>
              <a:buFont typeface="Arial"/>
              <a:buChar char="•"/>
              <a:defRPr lang="en-US" sz="25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65188" indent="-287338" defTabSz="9144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ITC Franklin Gothic Std Book" panose="020B0504030503020204" pitchFamily="34" charset="0"/>
              <a:buChar char="−"/>
              <a:defRPr lang="en-US" sz="25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3000" indent="-284163" defTabSz="9144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90000"/>
              <a:buFont typeface="Arial"/>
              <a:buChar char="•"/>
              <a:defRPr lang="en-US" sz="25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3200" dirty="0">
                <a:solidFill>
                  <a:srgbClr val="1F336B"/>
                </a:solidFill>
              </a:rPr>
              <a:t>Let’s Review - The Steps to Becoming Verified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464676" y="3848296"/>
            <a:ext cx="7308849" cy="605029"/>
            <a:chOff x="940675" y="4372440"/>
            <a:chExt cx="7308849" cy="605029"/>
          </a:xfrm>
        </p:grpSpPr>
        <p:sp>
          <p:nvSpPr>
            <p:cNvPr id="44" name="Rectangle 43"/>
            <p:cNvSpPr/>
            <p:nvPr/>
          </p:nvSpPr>
          <p:spPr>
            <a:xfrm>
              <a:off x="1597924" y="4388483"/>
              <a:ext cx="6651600" cy="2743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>
                <a:spcAft>
                  <a:spcPts val="1200"/>
                </a:spcAft>
                <a:buClr>
                  <a:srgbClr val="EF5125"/>
                </a:buClr>
                <a:buSzPct val="70000"/>
              </a:pPr>
              <a:r>
                <a:rPr lang="en-US" sz="1600" b="1" dirty="0">
                  <a:solidFill>
                    <a:srgbClr val="000000"/>
                  </a:solidFill>
                  <a:latin typeface="ITC Franklin Gothic Std Book" panose="020B0504030503020204" pitchFamily="34" charset="0"/>
                </a:rPr>
                <a:t>Complete Application on Connect® portal</a:t>
              </a:r>
            </a:p>
          </p:txBody>
        </p:sp>
        <p:sp>
          <p:nvSpPr>
            <p:cNvPr id="45" name="Chevron 44"/>
            <p:cNvSpPr/>
            <p:nvPr/>
          </p:nvSpPr>
          <p:spPr>
            <a:xfrm rot="5400000">
              <a:off x="972120" y="4340995"/>
              <a:ext cx="594360" cy="657249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350">
                <a:solidFill>
                  <a:srgbClr val="000000"/>
                </a:solidFill>
                <a:latin typeface="ITC Franklin Gothic Std Book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81675" y="4638915"/>
              <a:ext cx="64142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 defTabSz="45720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ITC Franklin Gothic Std Book"/>
                </a:rPr>
                <a:t>No Performance Measure data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8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436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336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6053328"/>
            <a:ext cx="2398763" cy="426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87456" y="6269735"/>
            <a:ext cx="35433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375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87456" y="6269735"/>
            <a:ext cx="35433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3758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58748" y="6106936"/>
            <a:ext cx="2084070" cy="38163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4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2</a:t>
            </a:r>
            <a:r>
              <a:rPr kumimoji="0" sz="1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2</a:t>
            </a:r>
            <a:r>
              <a:rPr kumimoji="0" sz="1000" b="0" i="0" u="none" strike="noStrike" kern="1200" cap="none" spc="-5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2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BBBDC0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© </a:t>
            </a:r>
            <a:r>
              <a:rPr kumimoji="0" sz="750" b="0" i="0" u="none" strike="noStrike" kern="1200" cap="none" spc="-10" normalizeH="0" baseline="0" noProof="0" dirty="0">
                <a:ln>
                  <a:noFill/>
                </a:ln>
                <a:solidFill>
                  <a:srgbClr val="BBBDC0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2020 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BBBDC0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The Joint </a:t>
            </a:r>
            <a:r>
              <a:rPr kumimoji="0" sz="750" b="0" i="0" u="none" strike="noStrike" kern="1200" cap="none" spc="-10" normalizeH="0" baseline="0" noProof="0" dirty="0">
                <a:ln>
                  <a:noFill/>
                </a:ln>
                <a:solidFill>
                  <a:srgbClr val="BBBDC0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Commission.  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srgbClr val="BBBDC0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All Rights</a:t>
            </a:r>
            <a:r>
              <a:rPr kumimoji="0" sz="750" b="0" i="0" u="none" strike="noStrike" kern="1200" cap="none" spc="-40" normalizeH="0" baseline="0" noProof="0" dirty="0">
                <a:ln>
                  <a:noFill/>
                </a:ln>
                <a:solidFill>
                  <a:srgbClr val="BBBDC0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 </a:t>
            </a:r>
            <a:r>
              <a:rPr kumimoji="0" sz="750" b="0" i="0" u="none" strike="noStrike" kern="1200" cap="none" spc="-10" normalizeH="0" baseline="0" noProof="0" dirty="0">
                <a:ln>
                  <a:noFill/>
                </a:ln>
                <a:solidFill>
                  <a:srgbClr val="BBBDC0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Reserved.</a:t>
            </a: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25429" y="709166"/>
            <a:ext cx="3938270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110" dirty="0"/>
              <a:t> </a:t>
            </a:r>
            <a:r>
              <a:rPr dirty="0"/>
              <a:t>You!</a:t>
            </a:r>
            <a:br>
              <a:rPr lang="en-US" dirty="0"/>
            </a:br>
            <a:r>
              <a:rPr lang="en-US" sz="5400" dirty="0"/>
              <a:t>Questions?</a:t>
            </a:r>
            <a:endParaRPr sz="5400" dirty="0"/>
          </a:p>
        </p:txBody>
      </p:sp>
      <p:sp>
        <p:nvSpPr>
          <p:cNvPr id="8" name="object 8"/>
          <p:cNvSpPr txBox="1"/>
          <p:nvPr/>
        </p:nvSpPr>
        <p:spPr>
          <a:xfrm>
            <a:off x="2395054" y="3204284"/>
            <a:ext cx="7399020" cy="2749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0" lvl="0" indent="0" algn="ctr" defTabSz="914400" rtl="0" eaLnBrk="1" fontAlgn="auto" latinLnBrk="0" hangingPunct="1">
              <a:lnSpc>
                <a:spcPts val="420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Your 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FL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MO</a:t>
            </a: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LC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Verification</a:t>
            </a:r>
            <a:endParaRPr kumimoji="0" lang="en-US" sz="36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66370" marR="0" lvl="0" indent="0" algn="ctr" defTabSz="914400" rtl="0" eaLnBrk="1" fontAlgn="auto" latinLnBrk="0" hangingPunct="1">
              <a:lnSpc>
                <a:spcPts val="420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lang="en-US" sz="36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TJC </a:t>
            </a: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Contact: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0" marR="154305" lvl="0" indent="0" algn="ctr" defTabSz="914400" rtl="0" eaLnBrk="1" fontAlgn="auto" latinLnBrk="0" hangingPunct="1">
              <a:lnSpc>
                <a:spcPts val="3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Brian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lang="en-US" sz="3200" b="0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R.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Johnson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, Ph.D.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Associate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Director,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Hospital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Certification 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630-792-5144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19380" marR="0" lvl="0" indent="0" algn="ctr" defTabSz="914400" rtl="0" eaLnBrk="1" fontAlgn="auto" latinLnBrk="0" hangingPunct="1">
              <a:lnSpc>
                <a:spcPts val="30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BJohnson@jointcommission.org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9391" y="5809488"/>
            <a:ext cx="2758440" cy="780415"/>
          </a:xfrm>
          <a:custGeom>
            <a:avLst/>
            <a:gdLst/>
            <a:ahLst/>
            <a:cxnLst/>
            <a:rect l="l" t="t" r="r" b="b"/>
            <a:pathLst>
              <a:path w="2758440" h="780415">
                <a:moveTo>
                  <a:pt x="0" y="0"/>
                </a:moveTo>
                <a:lnTo>
                  <a:pt x="2758440" y="0"/>
                </a:lnTo>
                <a:lnTo>
                  <a:pt x="2758440" y="780288"/>
                </a:lnTo>
                <a:lnTo>
                  <a:pt x="0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1F336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9391" y="5977128"/>
            <a:ext cx="2453627" cy="445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4756" y="6161214"/>
            <a:ext cx="56642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6395" algn="l"/>
              </a:tabLst>
              <a:defRPr/>
            </a:pPr>
            <a:r>
              <a:rPr kumimoji="0" sz="75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Georgia"/>
                <a:ea typeface="+mn-ea"/>
                <a:cs typeface="Georgia"/>
              </a:rPr>
              <a:t> 	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  </a:t>
            </a:r>
            <a:r>
              <a:rPr kumimoji="0" sz="75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7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1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5</a:t>
            </a: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05545" y="579123"/>
            <a:ext cx="2123706" cy="276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299" y="442607"/>
            <a:ext cx="6248265" cy="70083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715"/>
              </a:lnSpc>
              <a:spcBef>
                <a:spcPts val="90"/>
              </a:spcBef>
            </a:pPr>
            <a:r>
              <a:rPr sz="3200" spc="-10" dirty="0">
                <a:solidFill>
                  <a:srgbClr val="1F336B"/>
                </a:solidFill>
              </a:rPr>
              <a:t>Verification</a:t>
            </a:r>
            <a:r>
              <a:rPr sz="3200" spc="-409" dirty="0">
                <a:solidFill>
                  <a:srgbClr val="1F336B"/>
                </a:solidFill>
              </a:rPr>
              <a:t> </a:t>
            </a:r>
            <a:r>
              <a:rPr sz="3200" spc="-15" dirty="0">
                <a:solidFill>
                  <a:srgbClr val="1F336B"/>
                </a:solidFill>
              </a:rPr>
              <a:t>Process</a:t>
            </a:r>
            <a:endParaRPr sz="3200" dirty="0"/>
          </a:p>
          <a:p>
            <a:pPr marL="12700">
              <a:lnSpc>
                <a:spcPts val="1555"/>
              </a:lnSpc>
            </a:pPr>
            <a:r>
              <a:rPr lang="en-US" sz="1800" spc="-25" dirty="0">
                <a:solidFill>
                  <a:srgbClr val="EE5124"/>
                </a:solidFill>
                <a:latin typeface="Calibri"/>
                <a:cs typeface="Calibri"/>
              </a:rPr>
              <a:t>FPQC -</a:t>
            </a:r>
            <a:r>
              <a:rPr sz="1800" spc="-25" dirty="0">
                <a:solidFill>
                  <a:srgbClr val="EE512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EE5124"/>
                </a:solidFill>
                <a:latin typeface="Calibri"/>
                <a:cs typeface="Calibri"/>
              </a:rPr>
              <a:t>Intro </a:t>
            </a:r>
            <a:r>
              <a:rPr sz="1800" spc="-25" dirty="0">
                <a:solidFill>
                  <a:srgbClr val="EE5124"/>
                </a:solidFill>
                <a:latin typeface="Calibri"/>
                <a:cs typeface="Calibri"/>
              </a:rPr>
              <a:t>to </a:t>
            </a:r>
            <a:r>
              <a:rPr sz="1800" spc="-15" dirty="0">
                <a:solidFill>
                  <a:srgbClr val="EE5124"/>
                </a:solidFill>
                <a:latin typeface="Calibri"/>
                <a:cs typeface="Calibri"/>
              </a:rPr>
              <a:t>MLC </a:t>
            </a:r>
            <a:r>
              <a:rPr sz="1800" spc="-10" dirty="0">
                <a:solidFill>
                  <a:srgbClr val="EE5124"/>
                </a:solidFill>
                <a:latin typeface="Calibri"/>
                <a:cs typeface="Calibri"/>
              </a:rPr>
              <a:t>Designation </a:t>
            </a:r>
            <a:r>
              <a:rPr sz="1800" spc="-15" dirty="0">
                <a:solidFill>
                  <a:srgbClr val="EE5124"/>
                </a:solidFill>
                <a:latin typeface="Calibri"/>
                <a:cs typeface="Calibri"/>
              </a:rPr>
              <a:t>with The Joint</a:t>
            </a:r>
            <a:r>
              <a:rPr sz="1800" spc="-80" dirty="0">
                <a:solidFill>
                  <a:srgbClr val="EE512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E5124"/>
                </a:solidFill>
                <a:latin typeface="Calibri"/>
                <a:cs typeface="Calibri"/>
              </a:rPr>
              <a:t>Commission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2039" y="1886711"/>
            <a:ext cx="6952475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2559" y="1642871"/>
            <a:ext cx="4864607" cy="515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2039" y="2953511"/>
            <a:ext cx="6952475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559" y="2706623"/>
            <a:ext cx="4864607" cy="518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82039" y="4017276"/>
            <a:ext cx="6952475" cy="7528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32559" y="3773423"/>
            <a:ext cx="4864607" cy="518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2039" y="5084064"/>
            <a:ext cx="6952475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32560" y="4840236"/>
            <a:ext cx="4864607" cy="515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20028" y="1668962"/>
            <a:ext cx="5377537" cy="41883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</a:t>
            </a:r>
            <a:r>
              <a:rPr kumimoji="0" sz="22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– A</a:t>
            </a:r>
            <a:r>
              <a:rPr lang="en-US" sz="2200" dirty="0" err="1">
                <a:solidFill>
                  <a:srgbClr val="FFFFFF"/>
                </a:solidFill>
                <a:latin typeface="Calibri"/>
                <a:cs typeface="Calibri"/>
              </a:rPr>
              <a:t>ccess</a:t>
            </a:r>
            <a:r>
              <a:rPr lang="en-US" sz="2200" dirty="0">
                <a:solidFill>
                  <a:srgbClr val="FFFFFF"/>
                </a:solidFill>
                <a:latin typeface="Calibri"/>
                <a:cs typeface="Calibri"/>
              </a:rPr>
              <a:t> Stan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dards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/ Gap Analysis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2880" marR="0" lvl="0" indent="-170815" algn="l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3515" algn="l"/>
              </a:tabLst>
              <a:defRPr/>
            </a:pPr>
            <a:r>
              <a:rPr lang="en-US" sz="1700" spc="-10" dirty="0">
                <a:solidFill>
                  <a:prstClr val="black"/>
                </a:solidFill>
                <a:latin typeface="Calibri"/>
                <a:cs typeface="Calibri"/>
              </a:rPr>
              <a:t>Request the Standards - </a:t>
            </a:r>
            <a:r>
              <a:rPr lang="en-US" sz="1700" spc="-10" dirty="0">
                <a:solidFill>
                  <a:srgbClr val="FF0000"/>
                </a:solidFill>
                <a:latin typeface="Calibri"/>
                <a:cs typeface="Calibri"/>
              </a:rPr>
              <a:t>certification@jointcommission.org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 typeface="Calibri"/>
              <a:buChar char="•"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20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–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Obtain CPGs &amp; Develop PI Plan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2880" marR="0" lvl="0" indent="-170815" algn="l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3515" algn="l"/>
              </a:tabLst>
              <a:defRPr/>
            </a:pPr>
            <a:r>
              <a:rPr kumimoji="0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overview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7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requirements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 scope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 typeface="Calibri"/>
              <a:buChar char="•"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20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– Access Online App Site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2880" marR="0" lvl="0" indent="-170815" algn="l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3515" algn="l"/>
              </a:tabLst>
              <a:defRPr/>
            </a:pP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Determine Ready Date and enter </a:t>
            </a:r>
            <a:r>
              <a:rPr lang="en-US" sz="1700" spc="-1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kumimoji="0" lang="en-US" sz="17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olume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/ADC data</a:t>
            </a:r>
          </a:p>
          <a:p>
            <a:pPr marL="182880" marR="0" lvl="0" indent="-170815" algn="l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3515" algn="l"/>
              </a:tabLst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20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– Review Process Guide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2880" marR="0" lvl="0" indent="-170815" algn="l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3515" algn="l"/>
              </a:tabLst>
              <a:defRPr/>
            </a:pPr>
            <a:r>
              <a:rPr kumimoji="0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Prepare </a:t>
            </a:r>
            <a:r>
              <a:rPr kumimoji="0" sz="1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onsite</a:t>
            </a:r>
            <a:r>
              <a:rPr kumimoji="0" sz="17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lang="en-US" sz="1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lang="en-US" sz="1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ew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64752" y="1859292"/>
            <a:ext cx="2450591" cy="33954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4756" y="6161214"/>
            <a:ext cx="56959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6395" algn="l"/>
              </a:tabLst>
              <a:defRPr/>
            </a:pPr>
            <a:r>
              <a:rPr kumimoji="0" sz="75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Georgia"/>
                <a:ea typeface="+mn-ea"/>
                <a:cs typeface="Georgia"/>
              </a:rPr>
              <a:t> 	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  </a:t>
            </a:r>
            <a:r>
              <a:rPr kumimoji="0" sz="75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7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1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6</a:t>
            </a: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05545" y="579123"/>
            <a:ext cx="2123706" cy="276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442607"/>
            <a:ext cx="6979786" cy="6651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720"/>
              </a:lnSpc>
              <a:spcBef>
                <a:spcPts val="90"/>
              </a:spcBef>
            </a:pPr>
            <a:r>
              <a:rPr lang="en-US" sz="3200" spc="-15" dirty="0">
                <a:solidFill>
                  <a:srgbClr val="1F336B"/>
                </a:solidFill>
              </a:rPr>
              <a:t>Step 1 - </a:t>
            </a:r>
            <a:r>
              <a:rPr sz="3200" spc="-15" dirty="0">
                <a:solidFill>
                  <a:srgbClr val="1F336B"/>
                </a:solidFill>
              </a:rPr>
              <a:t>Access </a:t>
            </a:r>
            <a:r>
              <a:rPr sz="3200" spc="-5" dirty="0">
                <a:solidFill>
                  <a:srgbClr val="1F336B"/>
                </a:solidFill>
              </a:rPr>
              <a:t>to</a:t>
            </a:r>
            <a:r>
              <a:rPr sz="3200" spc="80" dirty="0">
                <a:solidFill>
                  <a:srgbClr val="1F336B"/>
                </a:solidFill>
              </a:rPr>
              <a:t> </a:t>
            </a:r>
            <a:r>
              <a:rPr lang="en-US" sz="3200" spc="80" dirty="0">
                <a:solidFill>
                  <a:srgbClr val="1F336B"/>
                </a:solidFill>
              </a:rPr>
              <a:t>Standards/</a:t>
            </a:r>
            <a:r>
              <a:rPr sz="3200" spc="-10" dirty="0">
                <a:solidFill>
                  <a:srgbClr val="1F336B"/>
                </a:solidFill>
              </a:rPr>
              <a:t>Edition</a:t>
            </a:r>
            <a:r>
              <a:rPr lang="en-US" sz="3200" spc="-10" dirty="0">
                <a:solidFill>
                  <a:srgbClr val="1F336B"/>
                </a:solidFill>
              </a:rPr>
              <a:t> </a:t>
            </a:r>
            <a:endParaRPr sz="3200" dirty="0"/>
          </a:p>
          <a:p>
            <a:pPr marL="12700">
              <a:lnSpc>
                <a:spcPts val="1320"/>
              </a:lnSpc>
            </a:pPr>
            <a:r>
              <a:rPr lang="en-US" sz="1600" spc="-15" dirty="0">
                <a:solidFill>
                  <a:srgbClr val="EE5124"/>
                </a:solidFill>
                <a:latin typeface="Calibri"/>
                <a:cs typeface="Calibri"/>
              </a:rPr>
              <a:t>FPQC - </a:t>
            </a:r>
            <a:r>
              <a:rPr sz="1600" spc="-15" dirty="0">
                <a:solidFill>
                  <a:srgbClr val="EE512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EE5124"/>
                </a:solidFill>
                <a:latin typeface="Calibri"/>
                <a:cs typeface="Calibri"/>
              </a:rPr>
              <a:t>Intro </a:t>
            </a:r>
            <a:r>
              <a:rPr sz="1600" dirty="0">
                <a:solidFill>
                  <a:srgbClr val="EE5124"/>
                </a:solidFill>
                <a:latin typeface="Calibri"/>
                <a:cs typeface="Calibri"/>
              </a:rPr>
              <a:t>to </a:t>
            </a:r>
            <a:r>
              <a:rPr sz="1600" spc="-10" dirty="0">
                <a:solidFill>
                  <a:srgbClr val="EE5124"/>
                </a:solidFill>
                <a:latin typeface="Calibri"/>
                <a:cs typeface="Calibri"/>
              </a:rPr>
              <a:t>MLC </a:t>
            </a:r>
            <a:r>
              <a:rPr sz="1600" spc="-5" dirty="0">
                <a:solidFill>
                  <a:srgbClr val="EE5124"/>
                </a:solidFill>
                <a:latin typeface="Calibri"/>
                <a:cs typeface="Calibri"/>
              </a:rPr>
              <a:t>Designation with </a:t>
            </a:r>
            <a:r>
              <a:rPr sz="1600" spc="-10" dirty="0">
                <a:solidFill>
                  <a:srgbClr val="EE5124"/>
                </a:solidFill>
                <a:latin typeface="Calibri"/>
                <a:cs typeface="Calibri"/>
              </a:rPr>
              <a:t>The Joint</a:t>
            </a:r>
            <a:r>
              <a:rPr sz="1600" spc="90" dirty="0">
                <a:solidFill>
                  <a:srgbClr val="EE5124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EE5124"/>
                </a:solidFill>
                <a:latin typeface="Calibri"/>
                <a:cs typeface="Calibri"/>
              </a:rPr>
              <a:t>Commission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" y="1261872"/>
            <a:ext cx="10299504" cy="480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4756" y="6161214"/>
            <a:ext cx="56388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6395" algn="l"/>
              </a:tabLst>
              <a:defRPr/>
            </a:pPr>
            <a:r>
              <a:rPr kumimoji="0" sz="75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Georgia"/>
                <a:ea typeface="+mn-ea"/>
                <a:cs typeface="Georgia"/>
              </a:rPr>
              <a:t> 	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  </a:t>
            </a:r>
            <a:r>
              <a:rPr kumimoji="0" sz="75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7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1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7</a:t>
            </a: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05545" y="579123"/>
            <a:ext cx="2123706" cy="276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603260"/>
            <a:ext cx="12192000" cy="3651885"/>
          </a:xfrm>
          <a:custGeom>
            <a:avLst/>
            <a:gdLst/>
            <a:ahLst/>
            <a:cxnLst/>
            <a:rect l="l" t="t" r="r" b="b"/>
            <a:pathLst>
              <a:path w="12192000" h="3651885">
                <a:moveTo>
                  <a:pt x="0" y="3651491"/>
                </a:moveTo>
                <a:lnTo>
                  <a:pt x="12192000" y="3651491"/>
                </a:lnTo>
                <a:lnTo>
                  <a:pt x="12192000" y="0"/>
                </a:lnTo>
                <a:lnTo>
                  <a:pt x="0" y="0"/>
                </a:lnTo>
                <a:lnTo>
                  <a:pt x="0" y="3651491"/>
                </a:lnTo>
                <a:close/>
              </a:path>
            </a:pathLst>
          </a:custGeom>
          <a:solidFill>
            <a:srgbClr val="1F336B">
              <a:alpha val="2117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749" y="437110"/>
            <a:ext cx="8390876" cy="6719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720"/>
              </a:lnSpc>
              <a:spcBef>
                <a:spcPts val="90"/>
              </a:spcBef>
            </a:pPr>
            <a:r>
              <a:rPr lang="en-US" sz="3200" spc="-15" dirty="0">
                <a:solidFill>
                  <a:srgbClr val="1F336B"/>
                </a:solidFill>
              </a:rPr>
              <a:t>Step #2 - Review </a:t>
            </a:r>
            <a:r>
              <a:rPr lang="en-US" sz="3200" spc="-10" dirty="0">
                <a:solidFill>
                  <a:srgbClr val="1F336B"/>
                </a:solidFill>
              </a:rPr>
              <a:t>Clinical Practice</a:t>
            </a:r>
            <a:r>
              <a:rPr lang="en-US" sz="3200" spc="160" dirty="0">
                <a:solidFill>
                  <a:srgbClr val="1F336B"/>
                </a:solidFill>
              </a:rPr>
              <a:t> </a:t>
            </a:r>
            <a:r>
              <a:rPr lang="en-US" sz="3200" spc="-10" dirty="0">
                <a:solidFill>
                  <a:srgbClr val="1F336B"/>
                </a:solidFill>
              </a:rPr>
              <a:t>Guidelines</a:t>
            </a:r>
            <a:endParaRPr lang="en-US" sz="3200" dirty="0"/>
          </a:p>
          <a:p>
            <a:pPr marL="12700">
              <a:lnSpc>
                <a:spcPts val="1320"/>
              </a:lnSpc>
            </a:pPr>
            <a:r>
              <a:rPr lang="en-US" sz="1800" spc="-15" dirty="0">
                <a:solidFill>
                  <a:srgbClr val="EE5124"/>
                </a:solidFill>
                <a:latin typeface="Calibri"/>
                <a:cs typeface="Calibri"/>
              </a:rPr>
              <a:t>FPQC’s </a:t>
            </a:r>
            <a:r>
              <a:rPr lang="en-US" sz="1800" spc="-10" dirty="0">
                <a:solidFill>
                  <a:srgbClr val="EE5124"/>
                </a:solidFill>
                <a:latin typeface="Calibri"/>
                <a:cs typeface="Calibri"/>
              </a:rPr>
              <a:t>Intro </a:t>
            </a:r>
            <a:r>
              <a:rPr lang="en-US" sz="1800" dirty="0">
                <a:solidFill>
                  <a:srgbClr val="EE5124"/>
                </a:solidFill>
                <a:latin typeface="Calibri"/>
                <a:cs typeface="Calibri"/>
              </a:rPr>
              <a:t>to </a:t>
            </a:r>
            <a:r>
              <a:rPr lang="en-US" sz="1800" spc="-10" dirty="0">
                <a:solidFill>
                  <a:srgbClr val="EE5124"/>
                </a:solidFill>
                <a:latin typeface="Calibri"/>
                <a:cs typeface="Calibri"/>
              </a:rPr>
              <a:t>MLC </a:t>
            </a:r>
            <a:r>
              <a:rPr lang="en-US" sz="1800" spc="-5" dirty="0">
                <a:solidFill>
                  <a:srgbClr val="EE5124"/>
                </a:solidFill>
                <a:latin typeface="Calibri"/>
                <a:cs typeface="Calibri"/>
              </a:rPr>
              <a:t>Designation with </a:t>
            </a:r>
            <a:r>
              <a:rPr lang="en-US" sz="1800" spc="-10" dirty="0">
                <a:solidFill>
                  <a:srgbClr val="EE5124"/>
                </a:solidFill>
                <a:latin typeface="Calibri"/>
                <a:cs typeface="Calibri"/>
              </a:rPr>
              <a:t>The Joint</a:t>
            </a:r>
            <a:r>
              <a:rPr lang="en-US" sz="1800" spc="70" dirty="0">
                <a:solidFill>
                  <a:srgbClr val="EE5124"/>
                </a:solidFill>
                <a:latin typeface="Calibri"/>
                <a:cs typeface="Calibri"/>
              </a:rPr>
              <a:t> </a:t>
            </a:r>
            <a:r>
              <a:rPr lang="en-US" sz="1800" spc="-5" dirty="0">
                <a:solidFill>
                  <a:srgbClr val="EE5124"/>
                </a:solidFill>
                <a:latin typeface="Calibri"/>
                <a:cs typeface="Calibri"/>
              </a:rPr>
              <a:t>Commission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1899344"/>
            <a:ext cx="9411970" cy="2762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ACOG Obstetric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Care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Consensus for Levels 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Maternal</a:t>
            </a:r>
            <a:r>
              <a:rPr kumimoji="0" sz="18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Care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299085" marR="5080" lvl="0" indent="-287020" algn="l" defTabSz="914400" rtl="0" eaLnBrk="1" fontAlgn="auto" latinLnBrk="0" hangingPunct="1">
              <a:lnSpc>
                <a:spcPct val="15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American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College 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Obstetrics and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Gynecology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Clinical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Guidelines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and Standardization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of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Practice 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Improve Outcomes and Clinical</a:t>
            </a:r>
            <a:r>
              <a:rPr kumimoji="0" sz="1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Guidance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Society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for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Maternal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Fetal Medicine Publications and</a:t>
            </a:r>
            <a:r>
              <a:rPr kumimoji="0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Guidelines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Association for Women's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Health, Obstetric, and Neonatal Nurses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Practice</a:t>
            </a:r>
            <a:r>
              <a:rPr kumimoji="0" sz="18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Briefs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Guidelines 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Perinatal Care,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8th</a:t>
            </a:r>
            <a:r>
              <a:rPr kumimoji="0" sz="18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edition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87128" y="3334511"/>
            <a:ext cx="1822691" cy="182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4756" y="6161214"/>
            <a:ext cx="57277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6395" algn="l"/>
              </a:tabLst>
              <a:defRPr/>
            </a:pPr>
            <a:r>
              <a:rPr kumimoji="0" sz="75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Georgia"/>
                <a:ea typeface="+mn-ea"/>
                <a:cs typeface="Georgia"/>
              </a:rPr>
              <a:t> 	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  </a:t>
            </a:r>
            <a:r>
              <a:rPr kumimoji="0" sz="75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7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1</a:t>
            </a:r>
            <a:r>
              <a:rPr kumimoji="0" sz="7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8</a:t>
            </a: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05545" y="579123"/>
            <a:ext cx="2123706" cy="276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299" y="442607"/>
            <a:ext cx="8664207" cy="6719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720"/>
              </a:lnSpc>
              <a:spcBef>
                <a:spcPts val="90"/>
              </a:spcBef>
            </a:pPr>
            <a:r>
              <a:rPr lang="en-US" sz="3200" spc="-10" dirty="0">
                <a:solidFill>
                  <a:srgbClr val="1F336B"/>
                </a:solidFill>
              </a:rPr>
              <a:t>Step #2 - </a:t>
            </a:r>
            <a:r>
              <a:rPr sz="3200" spc="-10" dirty="0">
                <a:solidFill>
                  <a:srgbClr val="1F336B"/>
                </a:solidFill>
              </a:rPr>
              <a:t>Performance Improvement</a:t>
            </a:r>
            <a:r>
              <a:rPr sz="3200" spc="90" dirty="0">
                <a:solidFill>
                  <a:srgbClr val="1F336B"/>
                </a:solidFill>
              </a:rPr>
              <a:t> </a:t>
            </a:r>
            <a:r>
              <a:rPr sz="3200" spc="-10" dirty="0">
                <a:solidFill>
                  <a:srgbClr val="1F336B"/>
                </a:solidFill>
              </a:rPr>
              <a:t>Plan</a:t>
            </a:r>
            <a:endParaRPr sz="3200" dirty="0"/>
          </a:p>
          <a:p>
            <a:pPr marL="12700">
              <a:lnSpc>
                <a:spcPts val="1320"/>
              </a:lnSpc>
            </a:pPr>
            <a:r>
              <a:rPr lang="en-US" sz="1800" spc="-15" dirty="0">
                <a:solidFill>
                  <a:srgbClr val="EE5124"/>
                </a:solidFill>
                <a:latin typeface="Calibri"/>
                <a:cs typeface="Calibri"/>
              </a:rPr>
              <a:t>FPQC -</a:t>
            </a:r>
            <a:r>
              <a:rPr sz="1800" spc="-15" dirty="0">
                <a:solidFill>
                  <a:srgbClr val="EE512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E5124"/>
                </a:solidFill>
                <a:latin typeface="Calibri"/>
                <a:cs typeface="Calibri"/>
              </a:rPr>
              <a:t>Intro </a:t>
            </a:r>
            <a:r>
              <a:rPr sz="1800" dirty="0">
                <a:solidFill>
                  <a:srgbClr val="EE5124"/>
                </a:solidFill>
                <a:latin typeface="Calibri"/>
                <a:cs typeface="Calibri"/>
              </a:rPr>
              <a:t>to </a:t>
            </a:r>
            <a:r>
              <a:rPr sz="1800" spc="-10" dirty="0">
                <a:solidFill>
                  <a:srgbClr val="EE5124"/>
                </a:solidFill>
                <a:latin typeface="Calibri"/>
                <a:cs typeface="Calibri"/>
              </a:rPr>
              <a:t>MLC </a:t>
            </a:r>
            <a:r>
              <a:rPr sz="1800" spc="-5" dirty="0">
                <a:solidFill>
                  <a:srgbClr val="EE5124"/>
                </a:solidFill>
                <a:latin typeface="Calibri"/>
                <a:cs typeface="Calibri"/>
              </a:rPr>
              <a:t>Designation with </a:t>
            </a:r>
            <a:r>
              <a:rPr sz="1800" spc="-10" dirty="0">
                <a:solidFill>
                  <a:srgbClr val="EE5124"/>
                </a:solidFill>
                <a:latin typeface="Calibri"/>
                <a:cs typeface="Calibri"/>
              </a:rPr>
              <a:t>The Joint</a:t>
            </a:r>
            <a:r>
              <a:rPr sz="1800" spc="70" dirty="0">
                <a:solidFill>
                  <a:srgbClr val="EE512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E5124"/>
                </a:solidFill>
                <a:latin typeface="Calibri"/>
                <a:cs typeface="Calibri"/>
              </a:rPr>
              <a:t>Commission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140" y="1691579"/>
            <a:ext cx="9974580" cy="372872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6870" marR="0" lvl="0" indent="-344805" algn="l" defTabSz="914400" rtl="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6870" algn="l"/>
                <a:tab pos="35750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Briefly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describe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scope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Performance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Improvement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activities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your</a:t>
            </a:r>
            <a:r>
              <a:rPr kumimoji="0" sz="1800" b="0" i="0" u="none" strike="noStrike" kern="1200" cap="none" spc="3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program.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6870" marR="0" lvl="0" indent="-344805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6870" algn="l"/>
                <a:tab pos="35750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Identify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composition of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management team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by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profession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and organization</a:t>
            </a:r>
            <a:r>
              <a:rPr kumimoji="0" sz="18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title.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6870" marR="0" lvl="0" indent="-344805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6870" algn="l"/>
                <a:tab pos="35750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Describe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current year’s performance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improvement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goals and objectives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for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</a:t>
            </a:r>
            <a:r>
              <a:rPr kumimoji="0" sz="1800" b="0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program.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6870" marR="135890" lvl="0" indent="-34480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6870" algn="l"/>
                <a:tab pos="35750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Describe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activities that are currently underway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achieve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or meet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current year’s  Performance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Improvement goals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and</a:t>
            </a:r>
            <a:r>
              <a:rPr kumimoji="0" sz="1800" b="0" i="0" u="none" strike="noStrike" kern="1200" cap="none" spc="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objectives.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56870" marR="81915" lvl="0" indent="-34480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6870" algn="l"/>
                <a:tab pos="35750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Describe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process for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program’s performance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improvement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plan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including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how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plan  fits within your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organization’s overall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performance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improvement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plan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, who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has 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responsibility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and authority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organization-wide performance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improvement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and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how 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program specific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data and information 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is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shared across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organization.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603247"/>
            <a:ext cx="12192000" cy="4148454"/>
          </a:xfrm>
          <a:custGeom>
            <a:avLst/>
            <a:gdLst/>
            <a:ahLst/>
            <a:cxnLst/>
            <a:rect l="l" t="t" r="r" b="b"/>
            <a:pathLst>
              <a:path w="12192000" h="4148454">
                <a:moveTo>
                  <a:pt x="0" y="4148328"/>
                </a:moveTo>
                <a:lnTo>
                  <a:pt x="12192000" y="4148328"/>
                </a:lnTo>
                <a:lnTo>
                  <a:pt x="12192000" y="0"/>
                </a:lnTo>
                <a:lnTo>
                  <a:pt x="0" y="0"/>
                </a:lnTo>
                <a:lnTo>
                  <a:pt x="0" y="4148328"/>
                </a:lnTo>
                <a:close/>
              </a:path>
            </a:pathLst>
          </a:custGeom>
          <a:solidFill>
            <a:srgbClr val="1F336B">
              <a:alpha val="2117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3159" y="458252"/>
            <a:ext cx="8356462" cy="664615"/>
          </a:xfrm>
        </p:spPr>
        <p:txBody>
          <a:bodyPr/>
          <a:lstStyle/>
          <a:p>
            <a:r>
              <a:rPr lang="en-US" dirty="0"/>
              <a:t>Step #3 - Connect Site Application Access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87A8B-1B1B-4D21-B649-B52F455EC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4" y="2270354"/>
            <a:ext cx="4974767" cy="4249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B3D90D-D885-DF69-C2AB-529C351AC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59" y="1122867"/>
            <a:ext cx="6157494" cy="1268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AF43BB-6CEC-D439-670D-5D5B4AFE8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68" y="2828492"/>
            <a:ext cx="2993395" cy="120101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5DD813-B4F8-7C6E-DAE4-5B20FA546B1C}"/>
              </a:ext>
            </a:extLst>
          </p:cNvPr>
          <p:cNvSpPr/>
          <p:nvPr/>
        </p:nvSpPr>
        <p:spPr>
          <a:xfrm>
            <a:off x="2159465" y="3045384"/>
            <a:ext cx="1477088" cy="6146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Franklin Gothic Std Book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9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50"/>
    </mc:Choice>
    <mc:Fallback xmlns="">
      <p:transition spd="slow" advTm="2765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9149" y="431616"/>
            <a:ext cx="8474476" cy="664615"/>
          </a:xfrm>
        </p:spPr>
        <p:txBody>
          <a:bodyPr/>
          <a:lstStyle/>
          <a:p>
            <a:r>
              <a:rPr lang="en-US" dirty="0"/>
              <a:t>Step #3 - Enter Your Program Data/Volumes</a:t>
            </a:r>
            <a:endParaRPr lang="en-US" sz="2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2FC4E-EF3A-584F-A938-0D86BAC7BF78}"/>
              </a:ext>
            </a:extLst>
          </p:cNvPr>
          <p:cNvSpPr txBox="1"/>
          <p:nvPr/>
        </p:nvSpPr>
        <p:spPr>
          <a:xfrm>
            <a:off x="8067366" y="6365346"/>
            <a:ext cx="21047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BCBEC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© 2019 The Joint Commission. 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4DEC2-15B9-461E-AD20-60222621F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49" y="1117591"/>
            <a:ext cx="6121715" cy="577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6D841E-EFC7-43BD-8C75-0FA4B8F01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101" y="2028343"/>
            <a:ext cx="2540131" cy="4572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F74468-3808-4841-9610-04F9D18A6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892" y="2454625"/>
            <a:ext cx="4011424" cy="41631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289310-6496-453F-AC98-8193BE44C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0491" y="2581292"/>
            <a:ext cx="4011424" cy="388909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E56160C-BF23-431A-BC65-E8B00D3426DD}"/>
              </a:ext>
            </a:extLst>
          </p:cNvPr>
          <p:cNvSpPr/>
          <p:nvPr/>
        </p:nvSpPr>
        <p:spPr>
          <a:xfrm>
            <a:off x="2170887" y="2340213"/>
            <a:ext cx="840828" cy="4821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Franklin Gothic Std Book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EF0615-C6A0-47FF-A83C-A6629E99CFF9}"/>
              </a:ext>
            </a:extLst>
          </p:cNvPr>
          <p:cNvSpPr/>
          <p:nvPr/>
        </p:nvSpPr>
        <p:spPr>
          <a:xfrm>
            <a:off x="6256103" y="2438001"/>
            <a:ext cx="1132669" cy="4572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Franklin Gothic Std Book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5BC5C2-24FD-4247-BF07-E9E015CF9820}"/>
              </a:ext>
            </a:extLst>
          </p:cNvPr>
          <p:cNvSpPr/>
          <p:nvPr/>
        </p:nvSpPr>
        <p:spPr>
          <a:xfrm>
            <a:off x="2155623" y="4371578"/>
            <a:ext cx="840828" cy="4821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Franklin Gothic Std Book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4961CE-1719-4B87-8E82-F9FE8C422424}"/>
              </a:ext>
            </a:extLst>
          </p:cNvPr>
          <p:cNvSpPr/>
          <p:nvPr/>
        </p:nvSpPr>
        <p:spPr>
          <a:xfrm>
            <a:off x="6256102" y="4307604"/>
            <a:ext cx="1132669" cy="4572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Franklin Gothic Std Book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68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50"/>
    </mc:Choice>
    <mc:Fallback xmlns="">
      <p:transition spd="slow" advTm="276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B22B373-840B-2D49-9027-07C617CACAE6}"/>
              </a:ext>
            </a:extLst>
          </p:cNvPr>
          <p:cNvSpPr txBox="1">
            <a:spLocks/>
          </p:cNvSpPr>
          <p:nvPr/>
        </p:nvSpPr>
        <p:spPr>
          <a:xfrm>
            <a:off x="751707" y="360723"/>
            <a:ext cx="6390132" cy="33447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ITC Franklin Gothic Std Book" panose="020B0504030503020204" pitchFamily="34" charset="0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ITC Franklin Gothic Std Book" panose="020B0504030503020204" pitchFamily="34" charset="0"/>
              <a:buChar char="−"/>
              <a:defRPr sz="1700" kern="1200">
                <a:solidFill>
                  <a:schemeClr val="tx1"/>
                </a:solidFill>
                <a:latin typeface="ITC Franklin Gothic Std Book" panose="020B0504030503020204" pitchFamily="34" charset="0"/>
                <a:ea typeface="+mn-ea"/>
                <a:cs typeface="+mn-cs"/>
              </a:defRPr>
            </a:lvl2pPr>
            <a:lvl3pPr marL="571500" indent="-2889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90000"/>
              <a:buFont typeface="Arial"/>
              <a:buChar char="•"/>
              <a:defRPr sz="1700" kern="1200">
                <a:solidFill>
                  <a:schemeClr val="tx1"/>
                </a:solidFill>
                <a:latin typeface="ITC Franklin Gothic Std Book" panose="020B0504030503020204" pitchFamily="34" charset="0"/>
                <a:ea typeface="+mn-ea"/>
                <a:cs typeface="+mn-cs"/>
              </a:defRPr>
            </a:lvl3pPr>
            <a:lvl4pPr marL="86518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ITC Franklin Gothic Std Book" panose="020B0504030503020204" pitchFamily="34" charset="0"/>
              <a:buChar char="−"/>
              <a:defRPr sz="1700" kern="1200">
                <a:solidFill>
                  <a:schemeClr val="tx1"/>
                </a:solidFill>
                <a:latin typeface="ITC Franklin Gothic Std Book" panose="020B0504030503020204" pitchFamily="34" charset="0"/>
                <a:ea typeface="+mn-ea"/>
                <a:cs typeface="+mn-cs"/>
              </a:defRPr>
            </a:lvl4pPr>
            <a:lvl5pPr marL="1143000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90000"/>
              <a:buFont typeface="Arial"/>
              <a:buChar char="•"/>
              <a:defRPr sz="1700" kern="1200">
                <a:solidFill>
                  <a:schemeClr val="tx1"/>
                </a:solidFill>
                <a:latin typeface="ITC Franklin Gothic Std Book" panose="020B0504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1F336B"/>
                </a:solidFill>
                <a:latin typeface="Georgia" panose="02040502050405020303" pitchFamily="18" charset="0"/>
              </a:rPr>
              <a:t>Step #4 -The Onsite Review</a:t>
            </a:r>
          </a:p>
          <a:p>
            <a:pPr marL="0" lvl="1" indent="0"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EF5125"/>
                </a:solidFill>
              </a:rPr>
              <a:t>How to prepare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38726" y="1721923"/>
            <a:ext cx="6261333" cy="4775354"/>
          </a:xfrm>
        </p:spPr>
        <p:txBody>
          <a:bodyPr vert="horz" lIns="0" tIns="0" rIns="0" bIns="0" rtlCol="0" anchor="t">
            <a:noAutofit/>
          </a:bodyPr>
          <a:lstStyle/>
          <a:p>
            <a:pPr marL="0" lvl="2" indent="0">
              <a:spcAft>
                <a:spcPts val="1200"/>
              </a:spcAft>
              <a:buClr>
                <a:schemeClr val="accent3"/>
              </a:buClr>
              <a:buSzPct val="70000"/>
              <a:buNone/>
            </a:pPr>
            <a:r>
              <a:rPr lang="en-US" sz="18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Review Process Guide</a:t>
            </a:r>
          </a:p>
          <a:p>
            <a:pPr marL="285432" lvl="1" indent="-287020">
              <a:spcAft>
                <a:spcPts val="600"/>
              </a:spcAft>
              <a:buClr>
                <a:schemeClr val="accent3"/>
              </a:buClr>
            </a:pPr>
            <a:r>
              <a:rPr lang="en-US" sz="1800" b="1" dirty="0"/>
              <a:t>The purpose of this activity guide is to inform organizations about how to prepare for the Disease Specific Care onsite certification review, including:</a:t>
            </a:r>
          </a:p>
          <a:p>
            <a:pPr marL="571182" lvl="2" indent="-287020">
              <a:spcAft>
                <a:spcPts val="0"/>
              </a:spcAft>
              <a:buClr>
                <a:schemeClr val="accent3"/>
              </a:buClr>
            </a:pPr>
            <a:r>
              <a:rPr lang="en-US" sz="1800" dirty="0"/>
              <a:t>Identifying ways in which the organization can facilitate the onsite review process</a:t>
            </a:r>
          </a:p>
          <a:p>
            <a:pPr marL="571182" lvl="2" indent="-287020">
              <a:spcAft>
                <a:spcPts val="600"/>
              </a:spcAft>
              <a:buClr>
                <a:schemeClr val="accent3"/>
              </a:buClr>
            </a:pPr>
            <a:r>
              <a:rPr lang="en-US" sz="1800" dirty="0"/>
              <a:t>Describing logistical needs for the onsite review</a:t>
            </a:r>
          </a:p>
          <a:p>
            <a:pPr marL="285432" lvl="1" indent="-287020">
              <a:spcAft>
                <a:spcPts val="600"/>
              </a:spcAft>
              <a:buClr>
                <a:schemeClr val="accent3"/>
              </a:buClr>
            </a:pPr>
            <a:r>
              <a:rPr lang="en-US" sz="1800" b="1" dirty="0"/>
              <a:t>Details provided</a:t>
            </a:r>
          </a:p>
          <a:p>
            <a:pPr marL="571182" lvl="2" indent="-287020">
              <a:spcAft>
                <a:spcPts val="0"/>
              </a:spcAft>
              <a:buClr>
                <a:schemeClr val="accent3"/>
              </a:buClr>
            </a:pPr>
            <a:r>
              <a:rPr lang="en-US" sz="1800" dirty="0"/>
              <a:t>The purpose of the activity</a:t>
            </a:r>
          </a:p>
          <a:p>
            <a:pPr marL="571182" lvl="2" indent="-287020">
              <a:spcAft>
                <a:spcPts val="0"/>
              </a:spcAft>
              <a:buClr>
                <a:schemeClr val="accent3"/>
              </a:buClr>
            </a:pPr>
            <a:r>
              <a:rPr lang="en-US" sz="1800" dirty="0"/>
              <a:t>Descriptions of what will happen during the session</a:t>
            </a:r>
          </a:p>
          <a:p>
            <a:pPr marL="571182" lvl="2" indent="-287020">
              <a:spcAft>
                <a:spcPts val="0"/>
              </a:spcAft>
              <a:buClr>
                <a:schemeClr val="accent3"/>
              </a:buClr>
            </a:pPr>
            <a:r>
              <a:rPr lang="en-US" sz="1800" dirty="0"/>
              <a:t>Discussion topics, if applicable</a:t>
            </a:r>
          </a:p>
          <a:p>
            <a:pPr marL="571182" lvl="2" indent="-287020">
              <a:spcAft>
                <a:spcPts val="0"/>
              </a:spcAft>
              <a:buClr>
                <a:schemeClr val="accent3"/>
              </a:buClr>
            </a:pPr>
            <a:r>
              <a:rPr lang="en-US" sz="1800" dirty="0"/>
              <a:t>Recommended participants</a:t>
            </a:r>
          </a:p>
          <a:p>
            <a:pPr marL="571182" lvl="2" indent="-287020">
              <a:spcAft>
                <a:spcPts val="0"/>
              </a:spcAft>
              <a:buClr>
                <a:schemeClr val="accent3"/>
              </a:buClr>
            </a:pPr>
            <a:r>
              <a:rPr lang="en-US" sz="1800" dirty="0"/>
              <a:t>Any materials required for the session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9EDA17-86D7-E4D6-6DFC-4B7FF2E98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07" y="1595473"/>
            <a:ext cx="3854648" cy="39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5B6403D-01EE-EA4E-99DE-0FC0663B011F}"/>
              </a:ext>
            </a:extLst>
          </p:cNvPr>
          <p:cNvSpPr txBox="1">
            <a:spLocks/>
          </p:cNvSpPr>
          <p:nvPr/>
        </p:nvSpPr>
        <p:spPr>
          <a:xfrm>
            <a:off x="674093" y="257694"/>
            <a:ext cx="7045367" cy="7410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600"/>
              </a:spcAft>
              <a:buClr>
                <a:schemeClr val="accent3"/>
              </a:buClr>
              <a:buFont typeface="ITC Franklin Gothic Std Book" panose="020B0504030503020204" pitchFamily="34" charset="0"/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 marL="571500" indent="-288925" algn="l" defTabSz="914400" rtl="0" eaLnBrk="1" latinLnBrk="0" hangingPunct="1">
              <a:lnSpc>
                <a:spcPct val="132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90000"/>
              <a:buFont typeface="Arial"/>
              <a:buChar char="•"/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65188" indent="-287338" algn="l" defTabSz="914400" rtl="0" eaLnBrk="1" latinLnBrk="0" hangingPunct="1">
              <a:lnSpc>
                <a:spcPct val="132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ITC Franklin Gothic Std Book" panose="020B0504030503020204" pitchFamily="34" charset="0"/>
              <a:buChar char="−"/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3000" indent="-284163" algn="l" defTabSz="914400" rtl="0" eaLnBrk="1" latinLnBrk="0" hangingPunct="1">
              <a:lnSpc>
                <a:spcPct val="132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90000"/>
              <a:buFont typeface="Arial"/>
              <a:buChar char="•"/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3200" dirty="0">
                <a:solidFill>
                  <a:srgbClr val="1F336B"/>
                </a:solidFill>
              </a:rPr>
              <a:t>Joint Commission Reviewers 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EF5125"/>
                </a:solidFill>
                <a:latin typeface="ITC Franklin Gothic Std Book"/>
              </a:rPr>
              <a:t>Provide best-in-class expertise and create a collaborative experience</a:t>
            </a:r>
            <a:br>
              <a:rPr lang="en-US" dirty="0">
                <a:solidFill>
                  <a:srgbClr val="EF5125"/>
                </a:solidFill>
                <a:latin typeface="ITC Franklin Gothic Std Book"/>
              </a:rPr>
            </a:br>
            <a:r>
              <a:rPr lang="en-US" dirty="0">
                <a:solidFill>
                  <a:srgbClr val="EF5125"/>
                </a:solidFill>
                <a:latin typeface="ITC Franklin Gothic Std Book"/>
              </a:rPr>
              <a:t>for our certifying organizations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47D546-8E37-824B-9051-FE5DDEA8008F}"/>
              </a:ext>
            </a:extLst>
          </p:cNvPr>
          <p:cNvSpPr txBox="1"/>
          <p:nvPr/>
        </p:nvSpPr>
        <p:spPr>
          <a:xfrm>
            <a:off x="628602" y="1562101"/>
            <a:ext cx="7988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200" dirty="0">
                <a:solidFill>
                  <a:srgbClr val="248FA0"/>
                </a:solidFill>
                <a:latin typeface="Georgia"/>
              </a:rPr>
              <a:t>Our reviewers are subject-matter experts in the program being reviewed and provide enormous value for your organization: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C6A42B-88EC-9F44-B3BB-113FA0A8D757}"/>
              </a:ext>
            </a:extLst>
          </p:cNvPr>
          <p:cNvSpPr/>
          <p:nvPr/>
        </p:nvSpPr>
        <p:spPr>
          <a:xfrm>
            <a:off x="5815109" y="2867764"/>
            <a:ext cx="2794862" cy="2852875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274320" rtlCol="0" anchor="ctr"/>
          <a:lstStyle/>
          <a:p>
            <a:pPr defTabSz="457200">
              <a:spcAft>
                <a:spcPts val="2400"/>
              </a:spcAft>
              <a:buClr>
                <a:srgbClr val="EF5125"/>
              </a:buClr>
              <a:buSzPct val="80000"/>
              <a:defRPr/>
            </a:pPr>
            <a:r>
              <a:rPr lang="en-US" sz="1300" dirty="0">
                <a:solidFill>
                  <a:srgbClr val="000000"/>
                </a:solidFill>
                <a:latin typeface="ITC Franklin Gothic Std Book" panose="020B0504030503020204" pitchFamily="34" charset="77"/>
              </a:rPr>
              <a:t>Provide leading practices to</a:t>
            </a:r>
            <a:br>
              <a:rPr lang="en-US" sz="1300" dirty="0">
                <a:solidFill>
                  <a:srgbClr val="000000"/>
                </a:solidFill>
                <a:latin typeface="ITC Franklin Gothic Std Book" panose="020B0504030503020204" pitchFamily="34" charset="77"/>
              </a:rPr>
            </a:br>
            <a:r>
              <a:rPr lang="en-US" sz="1300" dirty="0">
                <a:solidFill>
                  <a:srgbClr val="000000"/>
                </a:solidFill>
                <a:latin typeface="ITC Franklin Gothic Std Book" panose="020B0504030503020204" pitchFamily="34" charset="77"/>
              </a:rPr>
              <a:t>improve/grow the programs</a:t>
            </a:r>
            <a:br>
              <a:rPr lang="en-US" sz="1300" dirty="0">
                <a:solidFill>
                  <a:srgbClr val="000000"/>
                </a:solidFill>
                <a:latin typeface="ITC Franklin Gothic Std Book" panose="020B0504030503020204" pitchFamily="34" charset="77"/>
              </a:rPr>
            </a:br>
            <a:r>
              <a:rPr lang="en-US" sz="1300" dirty="0">
                <a:solidFill>
                  <a:srgbClr val="000000"/>
                </a:solidFill>
                <a:latin typeface="ITC Franklin Gothic Std Book" panose="020B0504030503020204" pitchFamily="34" charset="77"/>
              </a:rPr>
              <a:t>they are reviewing</a:t>
            </a:r>
          </a:p>
          <a:p>
            <a:pPr defTabSz="457200">
              <a:spcAft>
                <a:spcPts val="2400"/>
              </a:spcAft>
              <a:buClr>
                <a:srgbClr val="EF5125"/>
              </a:buClr>
              <a:buSzPct val="80000"/>
              <a:defRPr/>
            </a:pPr>
            <a:r>
              <a:rPr lang="en-US" sz="1300" dirty="0">
                <a:solidFill>
                  <a:srgbClr val="000000"/>
                </a:solidFill>
                <a:latin typeface="ITC Franklin Gothic Std Book" panose="020B0504030503020204" pitchFamily="34" charset="77"/>
              </a:rPr>
              <a:t>Conduct educationally</a:t>
            </a:r>
            <a:br>
              <a:rPr lang="en-US" sz="1300" dirty="0">
                <a:solidFill>
                  <a:srgbClr val="000000"/>
                </a:solidFill>
                <a:latin typeface="ITC Franklin Gothic Std Book" panose="020B0504030503020204" pitchFamily="34" charset="77"/>
              </a:rPr>
            </a:br>
            <a:r>
              <a:rPr lang="en-US" sz="1300" dirty="0">
                <a:solidFill>
                  <a:srgbClr val="000000"/>
                </a:solidFill>
                <a:latin typeface="ITC Franklin Gothic Std Book" panose="020B0504030503020204" pitchFamily="34" charset="77"/>
              </a:rPr>
              <a:t>focused reviews</a:t>
            </a:r>
          </a:p>
          <a:p>
            <a:pPr defTabSz="457200">
              <a:spcAft>
                <a:spcPts val="2400"/>
              </a:spcAft>
              <a:buClr>
                <a:srgbClr val="EF5125"/>
              </a:buClr>
              <a:buSzPct val="80000"/>
              <a:defRPr/>
            </a:pPr>
            <a:r>
              <a:rPr lang="en-US" sz="1300" dirty="0">
                <a:solidFill>
                  <a:srgbClr val="000000"/>
                </a:solidFill>
                <a:latin typeface="ITC Franklin Gothic Std Book" panose="020B0504030503020204" pitchFamily="34" charset="77"/>
              </a:rPr>
              <a:t>Lead a collaborative engagement</a:t>
            </a:r>
            <a:br>
              <a:rPr lang="en-US" sz="1300" dirty="0">
                <a:solidFill>
                  <a:srgbClr val="000000"/>
                </a:solidFill>
                <a:latin typeface="ITC Franklin Gothic Std Book" panose="020B0504030503020204" pitchFamily="34" charset="77"/>
              </a:rPr>
            </a:br>
            <a:r>
              <a:rPr lang="en-US" sz="1300" dirty="0">
                <a:solidFill>
                  <a:srgbClr val="000000"/>
                </a:solidFill>
                <a:latin typeface="ITC Franklin Gothic Std Book" panose="020B0504030503020204" pitchFamily="34" charset="77"/>
              </a:rPr>
              <a:t>that helps to increase staff</a:t>
            </a:r>
            <a:br>
              <a:rPr lang="en-US" sz="1300" dirty="0">
                <a:solidFill>
                  <a:srgbClr val="000000"/>
                </a:solidFill>
                <a:latin typeface="ITC Franklin Gothic Std Book" panose="020B0504030503020204" pitchFamily="34" charset="77"/>
              </a:rPr>
            </a:br>
            <a:r>
              <a:rPr lang="en-US" sz="1300" dirty="0">
                <a:solidFill>
                  <a:srgbClr val="000000"/>
                </a:solidFill>
                <a:latin typeface="ITC Franklin Gothic Std Book" panose="020B0504030503020204" pitchFamily="34" charset="77"/>
              </a:rPr>
              <a:t>awareness and education</a:t>
            </a:r>
          </a:p>
          <a:p>
            <a:pPr defTabSz="457200">
              <a:spcAft>
                <a:spcPts val="2400"/>
              </a:spcAft>
              <a:buClr>
                <a:srgbClr val="EF5125"/>
              </a:buClr>
              <a:buSzPct val="80000"/>
              <a:defRPr/>
            </a:pPr>
            <a:r>
              <a:rPr lang="en-US" sz="1300" dirty="0">
                <a:solidFill>
                  <a:srgbClr val="000000"/>
                </a:solidFill>
                <a:latin typeface="ITC Franklin Gothic Std Book" panose="020B0504030503020204" pitchFamily="34" charset="77"/>
              </a:rPr>
              <a:t>Inspire staff to improve</a:t>
            </a:r>
            <a:br>
              <a:rPr lang="en-US" sz="1300" dirty="0">
                <a:solidFill>
                  <a:srgbClr val="000000"/>
                </a:solidFill>
                <a:latin typeface="ITC Franklin Gothic Std Book" panose="020B0504030503020204" pitchFamily="34" charset="77"/>
              </a:rPr>
            </a:br>
            <a:r>
              <a:rPr lang="en-US" sz="1300" dirty="0">
                <a:solidFill>
                  <a:srgbClr val="000000"/>
                </a:solidFill>
                <a:latin typeface="ITC Franklin Gothic Std Book" panose="020B0504030503020204" pitchFamily="34" charset="77"/>
              </a:rPr>
              <a:t>the quality of patient care</a:t>
            </a:r>
            <a:endParaRPr lang="en-US" sz="1300" dirty="0">
              <a:solidFill>
                <a:srgbClr val="000000"/>
              </a:solidFill>
              <a:latin typeface="ITC Franklin Gothic Std Book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A05BEF-36BB-F149-AC35-71C1E6604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122" y="4363505"/>
            <a:ext cx="632152" cy="6430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22E151-877D-D141-AA5B-3273B0417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184" y="5180931"/>
            <a:ext cx="525166" cy="678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5426EE-6A71-1349-A3D3-7A18F64FE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898" y="3541948"/>
            <a:ext cx="510622" cy="5768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4F7A7F-AA64-B141-A3FA-DD2D0892A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184" y="2867764"/>
            <a:ext cx="619090" cy="459325"/>
          </a:xfrm>
          <a:prstGeom prst="rect">
            <a:avLst/>
          </a:prstGeom>
        </p:spPr>
      </p:pic>
      <p:sp>
        <p:nvSpPr>
          <p:cNvPr id="47" name="Freeform 46">
            <a:extLst>
              <a:ext uri="{FF2B5EF4-FFF2-40B4-BE49-F238E27FC236}">
                <a16:creationId xmlns:a16="http://schemas.microsoft.com/office/drawing/2014/main" id="{5E352988-15AE-2B47-9EA9-8C7566E0E0E3}"/>
              </a:ext>
            </a:extLst>
          </p:cNvPr>
          <p:cNvSpPr/>
          <p:nvPr/>
        </p:nvSpPr>
        <p:spPr>
          <a:xfrm>
            <a:off x="3838724" y="2562135"/>
            <a:ext cx="4911634" cy="3513909"/>
          </a:xfrm>
          <a:custGeom>
            <a:avLst/>
            <a:gdLst>
              <a:gd name="connsiteX0" fmla="*/ 744582 w 4911634"/>
              <a:gd name="connsiteY0" fmla="*/ 2468880 h 3513909"/>
              <a:gd name="connsiteX1" fmla="*/ 744582 w 4911634"/>
              <a:gd name="connsiteY1" fmla="*/ 3513909 h 3513909"/>
              <a:gd name="connsiteX2" fmla="*/ 4911634 w 4911634"/>
              <a:gd name="connsiteY2" fmla="*/ 3513909 h 3513909"/>
              <a:gd name="connsiteX3" fmla="*/ 4911634 w 4911634"/>
              <a:gd name="connsiteY3" fmla="*/ 0 h 3513909"/>
              <a:gd name="connsiteX4" fmla="*/ 770708 w 4911634"/>
              <a:gd name="connsiteY4" fmla="*/ 0 h 3513909"/>
              <a:gd name="connsiteX5" fmla="*/ 770708 w 4911634"/>
              <a:gd name="connsiteY5" fmla="*/ 1926771 h 3513909"/>
              <a:gd name="connsiteX6" fmla="*/ 0 w 4911634"/>
              <a:gd name="connsiteY6" fmla="*/ 2481943 h 3513909"/>
              <a:gd name="connsiteX7" fmla="*/ 744582 w 4911634"/>
              <a:gd name="connsiteY7" fmla="*/ 2468880 h 35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1634" h="3513909">
                <a:moveTo>
                  <a:pt x="744582" y="2468880"/>
                </a:moveTo>
                <a:lnTo>
                  <a:pt x="744582" y="3513909"/>
                </a:lnTo>
                <a:lnTo>
                  <a:pt x="4911634" y="3513909"/>
                </a:lnTo>
                <a:lnTo>
                  <a:pt x="4911634" y="0"/>
                </a:lnTo>
                <a:lnTo>
                  <a:pt x="770708" y="0"/>
                </a:lnTo>
                <a:lnTo>
                  <a:pt x="770708" y="1926771"/>
                </a:lnTo>
                <a:lnTo>
                  <a:pt x="0" y="2481943"/>
                </a:lnTo>
                <a:lnTo>
                  <a:pt x="744582" y="2468880"/>
                </a:lnTo>
                <a:close/>
              </a:path>
            </a:pathLst>
          </a:custGeom>
          <a:noFill/>
          <a:ln w="254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ITC Franklin Gothic Std Book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11421B9-7CD9-044F-8B45-3374182D14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8821" y="3327089"/>
            <a:ext cx="913337" cy="9133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F1FE165-5F77-C547-99D4-F49BA24E48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9746" y="2797782"/>
            <a:ext cx="891800" cy="891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A0237D-CD82-234F-B23A-D5BBDDEFF7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972" y="4155082"/>
            <a:ext cx="2629162" cy="196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12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heme/theme1.xml><?xml version="1.0" encoding="utf-8"?>
<a:theme xmlns:a="http://schemas.openxmlformats.org/drawingml/2006/main" name="1_Office Theme">
  <a:themeElements>
    <a:clrScheme name="FPQC">
      <a:dk1>
        <a:srgbClr val="009374"/>
      </a:dk1>
      <a:lt1>
        <a:srgbClr val="FFFFFF"/>
      </a:lt1>
      <a:dk2>
        <a:srgbClr val="000000"/>
      </a:dk2>
      <a:lt2>
        <a:srgbClr val="80B0A6"/>
      </a:lt2>
      <a:accent1>
        <a:srgbClr val="009374"/>
      </a:accent1>
      <a:accent2>
        <a:srgbClr val="80B0A6"/>
      </a:accent2>
      <a:accent3>
        <a:srgbClr val="EDA55D"/>
      </a:accent3>
      <a:accent4>
        <a:srgbClr val="006747"/>
      </a:accent4>
      <a:accent5>
        <a:srgbClr val="CFC493"/>
      </a:accent5>
      <a:accent6>
        <a:srgbClr val="70AD47"/>
      </a:accent6>
      <a:hlink>
        <a:srgbClr val="006484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JC Powerpoint Theme">
  <a:themeElements>
    <a:clrScheme name="Custom 7">
      <a:dk1>
        <a:srgbClr val="000000"/>
      </a:dk1>
      <a:lt1>
        <a:sysClr val="window" lastClr="FFFFFF"/>
      </a:lt1>
      <a:dk2>
        <a:srgbClr val="1F336B"/>
      </a:dk2>
      <a:lt2>
        <a:srgbClr val="BCBEC0"/>
      </a:lt2>
      <a:accent1>
        <a:srgbClr val="1F336B"/>
      </a:accent1>
      <a:accent2>
        <a:srgbClr val="FFBF00"/>
      </a:accent2>
      <a:accent3>
        <a:srgbClr val="EF5125"/>
      </a:accent3>
      <a:accent4>
        <a:srgbClr val="007B5F"/>
      </a:accent4>
      <a:accent5>
        <a:srgbClr val="6F263D"/>
      </a:accent5>
      <a:accent6>
        <a:srgbClr val="248FA0"/>
      </a:accent6>
      <a:hlink>
        <a:srgbClr val="23346A"/>
      </a:hlink>
      <a:folHlink>
        <a:srgbClr val="23346A"/>
      </a:folHlink>
    </a:clrScheme>
    <a:fontScheme name="Custom 26">
      <a:majorFont>
        <a:latin typeface="Georgia"/>
        <a:ea typeface=""/>
        <a:cs typeface=""/>
      </a:majorFont>
      <a:minorFont>
        <a:latin typeface="ITC Franklin Gothic Std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JC Powerpoint Theme" id="{08B9C19B-976E-4D47-BF56-76FF2D4F94F6}" vid="{5DE03504-89F1-7445-BCC5-ED41A59C5AF6}"/>
    </a:ext>
  </a:extLst>
</a:theme>
</file>

<file path=ppt/theme/theme4.xml><?xml version="1.0" encoding="utf-8"?>
<a:theme xmlns:a="http://schemas.openxmlformats.org/drawingml/2006/main" name="2_Office Theme">
  <a:themeElements>
    <a:clrScheme name="Joint Comission">
      <a:dk1>
        <a:srgbClr val="231F20"/>
      </a:dk1>
      <a:lt1>
        <a:sysClr val="window" lastClr="FFFFFF"/>
      </a:lt1>
      <a:dk2>
        <a:srgbClr val="23346A"/>
      </a:dk2>
      <a:lt2>
        <a:srgbClr val="BCBEC0"/>
      </a:lt2>
      <a:accent1>
        <a:srgbClr val="23346A"/>
      </a:accent1>
      <a:accent2>
        <a:srgbClr val="FEC34E"/>
      </a:accent2>
      <a:accent3>
        <a:srgbClr val="F05125"/>
      </a:accent3>
      <a:accent4>
        <a:srgbClr val="6AAB80"/>
      </a:accent4>
      <a:accent5>
        <a:srgbClr val="9CD0CB"/>
      </a:accent5>
      <a:accent6>
        <a:srgbClr val="288FA0"/>
      </a:accent6>
      <a:hlink>
        <a:srgbClr val="23346A"/>
      </a:hlink>
      <a:folHlink>
        <a:srgbClr val="23346A"/>
      </a:folHlink>
    </a:clrScheme>
    <a:fontScheme name="Custom 26">
      <a:majorFont>
        <a:latin typeface="Georgia"/>
        <a:ea typeface=""/>
        <a:cs typeface=""/>
      </a:majorFont>
      <a:minorFont>
        <a:latin typeface="ITC Franklin Gothic Std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177991-5c8e-4cb7-af93-c51ad5bede11}" enabled="0" method="" siteId="{f1177991-5c8e-4cb7-af93-c51ad5bede1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776</Words>
  <Application>Microsoft Office PowerPoint</Application>
  <PresentationFormat>Widescreen</PresentationFormat>
  <Paragraphs>113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Franklin Gothic Book</vt:lpstr>
      <vt:lpstr>Georgia</vt:lpstr>
      <vt:lpstr>ITC Franklin Gothic Std Book</vt:lpstr>
      <vt:lpstr>System Font Regular</vt:lpstr>
      <vt:lpstr>1_Office Theme</vt:lpstr>
      <vt:lpstr>Office Theme</vt:lpstr>
      <vt:lpstr>TJC Powerpoint Theme</vt:lpstr>
      <vt:lpstr>2_Office Theme</vt:lpstr>
      <vt:lpstr>Joint Commission  Levels of Maternal Care</vt:lpstr>
      <vt:lpstr>Verification Process FPQC - Intro to MLC Designation with The Joint Commission</vt:lpstr>
      <vt:lpstr>Step 1 - Access to Standards/Edition  FPQC -  Intro to MLC Designation with The Joint Commission</vt:lpstr>
      <vt:lpstr>Step #2 - Review Clinical Practice Guidelines FPQC’s Intro to MLC Designation with The Joint Commission</vt:lpstr>
      <vt:lpstr>Step #2 - Performance Improvement Plan FPQC - Intro to MLC Designation with The Joint Commission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LOMC Advisory Committee Meeting February 23, 2023</dc:title>
  <dc:creator>Betsy Wood</dc:creator>
  <cp:lastModifiedBy>Pelligrino, Nicole</cp:lastModifiedBy>
  <cp:revision>35</cp:revision>
  <dcterms:created xsi:type="dcterms:W3CDTF">2023-02-16T23:02:47Z</dcterms:created>
  <dcterms:modified xsi:type="dcterms:W3CDTF">2023-09-25T17:48:00Z</dcterms:modified>
</cp:coreProperties>
</file>