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2918400" cy="43891200"/>
  <p:notesSz cx="6858000" cy="9144000"/>
  <p:defaultTextStyle>
    <a:defPPr>
      <a:defRPr lang="en-US"/>
    </a:defPPr>
    <a:lvl1pPr marL="0" algn="l" defTabSz="4387856" rtl="0" eaLnBrk="1" latinLnBrk="0" hangingPunct="1">
      <a:defRPr sz="8571" kern="1200">
        <a:solidFill>
          <a:schemeClr val="tx1"/>
        </a:solidFill>
        <a:latin typeface="+mn-lt"/>
        <a:ea typeface="+mn-ea"/>
        <a:cs typeface="+mn-cs"/>
      </a:defRPr>
    </a:lvl1pPr>
    <a:lvl2pPr marL="2193928" algn="l" defTabSz="4387856" rtl="0" eaLnBrk="1" latinLnBrk="0" hangingPunct="1">
      <a:defRPr sz="8571" kern="1200">
        <a:solidFill>
          <a:schemeClr val="tx1"/>
        </a:solidFill>
        <a:latin typeface="+mn-lt"/>
        <a:ea typeface="+mn-ea"/>
        <a:cs typeface="+mn-cs"/>
      </a:defRPr>
    </a:lvl2pPr>
    <a:lvl3pPr marL="4387856" algn="l" defTabSz="4387856" rtl="0" eaLnBrk="1" latinLnBrk="0" hangingPunct="1">
      <a:defRPr sz="8571" kern="1200">
        <a:solidFill>
          <a:schemeClr val="tx1"/>
        </a:solidFill>
        <a:latin typeface="+mn-lt"/>
        <a:ea typeface="+mn-ea"/>
        <a:cs typeface="+mn-cs"/>
      </a:defRPr>
    </a:lvl3pPr>
    <a:lvl4pPr marL="6581784" algn="l" defTabSz="4387856" rtl="0" eaLnBrk="1" latinLnBrk="0" hangingPunct="1">
      <a:defRPr sz="8571" kern="1200">
        <a:solidFill>
          <a:schemeClr val="tx1"/>
        </a:solidFill>
        <a:latin typeface="+mn-lt"/>
        <a:ea typeface="+mn-ea"/>
        <a:cs typeface="+mn-cs"/>
      </a:defRPr>
    </a:lvl4pPr>
    <a:lvl5pPr marL="8775711" algn="l" defTabSz="4387856" rtl="0" eaLnBrk="1" latinLnBrk="0" hangingPunct="1">
      <a:defRPr sz="8571" kern="1200">
        <a:solidFill>
          <a:schemeClr val="tx1"/>
        </a:solidFill>
        <a:latin typeface="+mn-lt"/>
        <a:ea typeface="+mn-ea"/>
        <a:cs typeface="+mn-cs"/>
      </a:defRPr>
    </a:lvl5pPr>
    <a:lvl6pPr marL="10969640" algn="l" defTabSz="4387856" rtl="0" eaLnBrk="1" latinLnBrk="0" hangingPunct="1">
      <a:defRPr sz="8571" kern="1200">
        <a:solidFill>
          <a:schemeClr val="tx1"/>
        </a:solidFill>
        <a:latin typeface="+mn-lt"/>
        <a:ea typeface="+mn-ea"/>
        <a:cs typeface="+mn-cs"/>
      </a:defRPr>
    </a:lvl6pPr>
    <a:lvl7pPr marL="13163567" algn="l" defTabSz="4387856" rtl="0" eaLnBrk="1" latinLnBrk="0" hangingPunct="1">
      <a:defRPr sz="8571" kern="1200">
        <a:solidFill>
          <a:schemeClr val="tx1"/>
        </a:solidFill>
        <a:latin typeface="+mn-lt"/>
        <a:ea typeface="+mn-ea"/>
        <a:cs typeface="+mn-cs"/>
      </a:defRPr>
    </a:lvl7pPr>
    <a:lvl8pPr marL="15357496" algn="l" defTabSz="4387856" rtl="0" eaLnBrk="1" latinLnBrk="0" hangingPunct="1">
      <a:defRPr sz="8571" kern="1200">
        <a:solidFill>
          <a:schemeClr val="tx1"/>
        </a:solidFill>
        <a:latin typeface="+mn-lt"/>
        <a:ea typeface="+mn-ea"/>
        <a:cs typeface="+mn-cs"/>
      </a:defRPr>
    </a:lvl8pPr>
    <a:lvl9pPr marL="17551423" algn="l" defTabSz="4387856" rtl="0" eaLnBrk="1" latinLnBrk="0" hangingPunct="1">
      <a:defRPr sz="857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24" userDrawn="1">
          <p15:clr>
            <a:srgbClr val="A4A3A4"/>
          </p15:clr>
        </p15:guide>
        <p15:guide id="2" pos="10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9873"/>
    <a:srgbClr val="129167"/>
    <a:srgbClr val="16855F"/>
    <a:srgbClr val="177A57"/>
    <a:srgbClr val="83BC30"/>
    <a:srgbClr val="006944"/>
    <a:srgbClr val="004D32"/>
    <a:srgbClr val="8CC229"/>
    <a:srgbClr val="8C5E29"/>
    <a:srgbClr val="F9F3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122" autoAdjust="0"/>
    <p:restoredTop sz="94710"/>
  </p:normalViewPr>
  <p:slideViewPr>
    <p:cSldViewPr>
      <p:cViewPr varScale="1">
        <p:scale>
          <a:sx n="31" d="100"/>
          <a:sy n="31" d="100"/>
        </p:scale>
        <p:origin x="6016" y="288"/>
      </p:cViewPr>
      <p:guideLst>
        <p:guide orient="horz" pos="13824"/>
        <p:guide pos="10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336" y="13634357"/>
            <a:ext cx="27981729" cy="940797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8033" y="24871136"/>
            <a:ext cx="23042336" cy="112177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91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83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75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67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51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34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G1-USFgold_light1-RGB.png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6"/>
            <a:ext cx="32918400" cy="38404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FD8011-A56E-2045-9C6A-D5A531BC830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4" y="38377398"/>
            <a:ext cx="32918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823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387856" rtl="0" eaLnBrk="1" latinLnBrk="0" hangingPunct="1">
        <a:spcBef>
          <a:spcPct val="0"/>
        </a:spcBef>
        <a:buNone/>
        <a:defRPr sz="209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447" indent="-1645447" algn="l" defTabSz="4387856" rtl="0" eaLnBrk="1" latinLnBrk="0" hangingPunct="1">
        <a:spcBef>
          <a:spcPct val="20000"/>
        </a:spcBef>
        <a:buFont typeface="Arial" pitchFamily="34" charset="0"/>
        <a:buChar char="•"/>
        <a:defRPr sz="15428" kern="1200">
          <a:solidFill>
            <a:schemeClr val="tx1"/>
          </a:solidFill>
          <a:latin typeface="+mn-lt"/>
          <a:ea typeface="+mn-ea"/>
          <a:cs typeface="+mn-cs"/>
        </a:defRPr>
      </a:lvl1pPr>
      <a:lvl2pPr marL="3565134" indent="-1371206" algn="l" defTabSz="4387856" rtl="0" eaLnBrk="1" latinLnBrk="0" hangingPunct="1">
        <a:spcBef>
          <a:spcPct val="20000"/>
        </a:spcBef>
        <a:buFont typeface="Arial" pitchFamily="34" charset="0"/>
        <a:buChar char="–"/>
        <a:defRPr sz="13285" kern="1200">
          <a:solidFill>
            <a:schemeClr val="tx1"/>
          </a:solidFill>
          <a:latin typeface="+mn-lt"/>
          <a:ea typeface="+mn-ea"/>
          <a:cs typeface="+mn-cs"/>
        </a:defRPr>
      </a:lvl2pPr>
      <a:lvl3pPr marL="5484819" indent="-1096963" algn="l" defTabSz="4387856" rtl="0" eaLnBrk="1" latinLnBrk="0" hangingPunct="1">
        <a:spcBef>
          <a:spcPct val="20000"/>
        </a:spcBef>
        <a:buFont typeface="Arial" pitchFamily="34" charset="0"/>
        <a:buChar char="•"/>
        <a:defRPr sz="11399" kern="1200">
          <a:solidFill>
            <a:schemeClr val="tx1"/>
          </a:solidFill>
          <a:latin typeface="+mn-lt"/>
          <a:ea typeface="+mn-ea"/>
          <a:cs typeface="+mn-cs"/>
        </a:defRPr>
      </a:lvl3pPr>
      <a:lvl4pPr marL="7678746" indent="-1096963" algn="l" defTabSz="4387856" rtl="0" eaLnBrk="1" latinLnBrk="0" hangingPunct="1">
        <a:spcBef>
          <a:spcPct val="20000"/>
        </a:spcBef>
        <a:buFont typeface="Arial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2674" indent="-1096963" algn="l" defTabSz="4387856" rtl="0" eaLnBrk="1" latinLnBrk="0" hangingPunct="1">
        <a:spcBef>
          <a:spcPct val="20000"/>
        </a:spcBef>
        <a:buFont typeface="Arial" pitchFamily="34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66602" indent="-1096963" algn="l" defTabSz="4387856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0530" indent="-1096963" algn="l" defTabSz="4387856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4458" indent="-1096963" algn="l" defTabSz="4387856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48386" indent="-1096963" algn="l" defTabSz="4387856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7856" rtl="0" eaLnBrk="1" latinLnBrk="0" hangingPunct="1">
        <a:defRPr sz="8571" kern="1200">
          <a:solidFill>
            <a:schemeClr val="tx1"/>
          </a:solidFill>
          <a:latin typeface="+mn-lt"/>
          <a:ea typeface="+mn-ea"/>
          <a:cs typeface="+mn-cs"/>
        </a:defRPr>
      </a:lvl1pPr>
      <a:lvl2pPr marL="2193928" algn="l" defTabSz="4387856" rtl="0" eaLnBrk="1" latinLnBrk="0" hangingPunct="1">
        <a:defRPr sz="8571" kern="1200">
          <a:solidFill>
            <a:schemeClr val="tx1"/>
          </a:solidFill>
          <a:latin typeface="+mn-lt"/>
          <a:ea typeface="+mn-ea"/>
          <a:cs typeface="+mn-cs"/>
        </a:defRPr>
      </a:lvl2pPr>
      <a:lvl3pPr marL="4387856" algn="l" defTabSz="4387856" rtl="0" eaLnBrk="1" latinLnBrk="0" hangingPunct="1">
        <a:defRPr sz="8571" kern="1200">
          <a:solidFill>
            <a:schemeClr val="tx1"/>
          </a:solidFill>
          <a:latin typeface="+mn-lt"/>
          <a:ea typeface="+mn-ea"/>
          <a:cs typeface="+mn-cs"/>
        </a:defRPr>
      </a:lvl3pPr>
      <a:lvl4pPr marL="6581784" algn="l" defTabSz="4387856" rtl="0" eaLnBrk="1" latinLnBrk="0" hangingPunct="1">
        <a:defRPr sz="8571" kern="1200">
          <a:solidFill>
            <a:schemeClr val="tx1"/>
          </a:solidFill>
          <a:latin typeface="+mn-lt"/>
          <a:ea typeface="+mn-ea"/>
          <a:cs typeface="+mn-cs"/>
        </a:defRPr>
      </a:lvl4pPr>
      <a:lvl5pPr marL="8775711" algn="l" defTabSz="4387856" rtl="0" eaLnBrk="1" latinLnBrk="0" hangingPunct="1">
        <a:defRPr sz="8571" kern="1200">
          <a:solidFill>
            <a:schemeClr val="tx1"/>
          </a:solidFill>
          <a:latin typeface="+mn-lt"/>
          <a:ea typeface="+mn-ea"/>
          <a:cs typeface="+mn-cs"/>
        </a:defRPr>
      </a:lvl5pPr>
      <a:lvl6pPr marL="10969640" algn="l" defTabSz="4387856" rtl="0" eaLnBrk="1" latinLnBrk="0" hangingPunct="1">
        <a:defRPr sz="8571" kern="1200">
          <a:solidFill>
            <a:schemeClr val="tx1"/>
          </a:solidFill>
          <a:latin typeface="+mn-lt"/>
          <a:ea typeface="+mn-ea"/>
          <a:cs typeface="+mn-cs"/>
        </a:defRPr>
      </a:lvl6pPr>
      <a:lvl7pPr marL="13163567" algn="l" defTabSz="4387856" rtl="0" eaLnBrk="1" latinLnBrk="0" hangingPunct="1">
        <a:defRPr sz="8571" kern="1200">
          <a:solidFill>
            <a:schemeClr val="tx1"/>
          </a:solidFill>
          <a:latin typeface="+mn-lt"/>
          <a:ea typeface="+mn-ea"/>
          <a:cs typeface="+mn-cs"/>
        </a:defRPr>
      </a:lvl7pPr>
      <a:lvl8pPr marL="15357496" algn="l" defTabSz="4387856" rtl="0" eaLnBrk="1" latinLnBrk="0" hangingPunct="1">
        <a:defRPr sz="8571" kern="1200">
          <a:solidFill>
            <a:schemeClr val="tx1"/>
          </a:solidFill>
          <a:latin typeface="+mn-lt"/>
          <a:ea typeface="+mn-ea"/>
          <a:cs typeface="+mn-cs"/>
        </a:defRPr>
      </a:lvl8pPr>
      <a:lvl9pPr marL="17551423" algn="l" defTabSz="4387856" rtl="0" eaLnBrk="1" latinLnBrk="0" hangingPunct="1">
        <a:defRPr sz="857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32918400" cy="3886200"/>
          </a:xfrm>
        </p:spPr>
        <p:txBody>
          <a:bodyPr anchor="b"/>
          <a:lstStyle/>
          <a:p>
            <a:endParaRPr lang="en-US" sz="18000" dirty="0">
              <a:solidFill>
                <a:srgbClr val="006944"/>
              </a:solidFill>
              <a:latin typeface="Arial Black"/>
              <a:cs typeface="Arial Black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10000"/>
            <a:ext cx="32918400" cy="1143000"/>
          </a:xfrm>
        </p:spPr>
        <p:txBody>
          <a:bodyPr anchor="t"/>
          <a:lstStyle/>
          <a:p>
            <a:endParaRPr lang="en-US" sz="7200" dirty="0">
              <a:solidFill>
                <a:srgbClr val="329873"/>
              </a:solidFill>
              <a:latin typeface="Arial"/>
              <a:cs typeface="Arial"/>
            </a:endParaRPr>
          </a:p>
        </p:txBody>
      </p:sp>
      <p:sp>
        <p:nvSpPr>
          <p:cNvPr id="4" name="object 3"/>
          <p:cNvSpPr txBox="1"/>
          <p:nvPr/>
        </p:nvSpPr>
        <p:spPr>
          <a:xfrm>
            <a:off x="0" y="5130698"/>
            <a:ext cx="32918400" cy="10158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27727" algn="ctr">
              <a:lnSpc>
                <a:spcPct val="120000"/>
              </a:lnSpc>
              <a:spcBef>
                <a:spcPts val="295"/>
              </a:spcBef>
            </a:pPr>
            <a:r>
              <a:rPr sz="3166" b="1" spc="-55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Your </a:t>
            </a:r>
            <a:r>
              <a:rPr sz="3166" b="1" spc="1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name and the names of the people </a:t>
            </a:r>
            <a:r>
              <a:rPr sz="3166" b="1" spc="22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who </a:t>
            </a:r>
            <a:r>
              <a:rPr sz="3166" b="1" spc="1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have contributed to this presentation go</a:t>
            </a:r>
            <a:r>
              <a:rPr sz="3166" b="1" spc="-317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3166" b="1" spc="1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here.</a:t>
            </a:r>
            <a:endParaRPr sz="3166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27727" algn="ctr">
              <a:lnSpc>
                <a:spcPct val="120000"/>
              </a:lnSpc>
            </a:pPr>
            <a:r>
              <a:rPr sz="2402" spc="-1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The names and addresses of the associated institutions go</a:t>
            </a:r>
            <a:r>
              <a:rPr sz="2402" spc="44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2402" spc="-1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here</a:t>
            </a:r>
            <a:r>
              <a:rPr lang="en-US" sz="2402" spc="-1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.</a:t>
            </a:r>
            <a:endParaRPr sz="2402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3411</TotalTime>
  <Words>28</Words>
  <Application>Microsoft Macintosh PowerPoint</Application>
  <PresentationFormat>Custom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Arial Black</vt:lpstr>
      <vt:lpstr>Calibri</vt:lpstr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PHC 6008</dc:title>
  <dc:creator>Taylor, James</dc:creator>
  <cp:lastModifiedBy>Leaning, Mark</cp:lastModifiedBy>
  <cp:revision>272</cp:revision>
  <dcterms:created xsi:type="dcterms:W3CDTF">2011-12-16T15:52:35Z</dcterms:created>
  <dcterms:modified xsi:type="dcterms:W3CDTF">2019-11-18T16:11:08Z</dcterms:modified>
</cp:coreProperties>
</file>